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1939" r:id="rId3"/>
    <p:sldId id="1940" r:id="rId4"/>
    <p:sldId id="1882" r:id="rId5"/>
    <p:sldId id="1941" r:id="rId6"/>
    <p:sldId id="294" r:id="rId7"/>
    <p:sldId id="286" r:id="rId8"/>
    <p:sldId id="285" r:id="rId9"/>
    <p:sldId id="310" r:id="rId10"/>
    <p:sldId id="311" r:id="rId11"/>
    <p:sldId id="305" r:id="rId12"/>
    <p:sldId id="307" r:id="rId13"/>
    <p:sldId id="320" r:id="rId14"/>
    <p:sldId id="321" r:id="rId15"/>
    <p:sldId id="314" r:id="rId16"/>
    <p:sldId id="313" r:id="rId17"/>
    <p:sldId id="316" r:id="rId18"/>
    <p:sldId id="315" r:id="rId19"/>
    <p:sldId id="317" r:id="rId20"/>
    <p:sldId id="275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F12F4-C15B-40B1-9057-944AB9AFA1E2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838B9-4D03-4A06-A0B3-58998F2B2D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5106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4DC48-6A66-8E03-A4E1-0060D4AF8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9E252BD-8744-5A23-8C36-B7EED1829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D82FC02-DB55-779C-3569-502E7AB31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87E2AA-C9B5-378B-884A-CF20278F7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6DF4D-57E3-446D-979D-3640C358D67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33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C5A08-F339-78E0-9816-FAE9B7BCF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3B3190-0AC2-9E4A-55E6-2A22ECD4B7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6D927-AE4F-2EC3-C198-EFBCA6471CB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0083CFF-26E4-8FEA-7CD0-4A739C50D0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77C3878-FBC3-1764-8103-4C82D2EC8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95F5C-F12D-B766-A9E6-5BF018A307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A2BF0-5855-C511-86F3-80537BB3E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74107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41F09-321E-8CD3-52AD-229B89BED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3C911D-52E4-519D-4FE7-4C48B31AF1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8F89B-62EE-4ED9-370B-4D221AD0994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145C273-A8C0-A238-F8C8-F05818B7C2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3B8B049-53E8-F29E-D39A-FD3520EE0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D3EDA-A7FC-F630-E461-1C22D9475B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CBC12-2C9B-0E03-041F-066AE3252A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94640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1AC0F-630D-4B49-23F7-01344D4D8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C286A4-88F6-D3CC-1B65-3C39DB489C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A0F107-7801-CB3C-B756-0A1311646F5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ABF1701-3D05-D275-7A09-33615CC79B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818A03C-475E-D02E-B00C-7AA21A128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DD35A-BC73-AF61-4FF3-5F03144052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AA441-9EEF-93EE-6288-C36CDEB6C2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62173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B5F5A-4532-6421-3011-7DEEDB7AB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C5713C-865A-E4B7-01F1-9183D9D7F4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B39F4C-64E5-CFCD-78B0-937E4333C8F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C5A3156-800E-8BE4-B026-57EDE425E8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8AF53FF-FFD7-E9F1-20E0-3457223B82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66CFF-B046-BF91-E971-62B3A22B36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EA9FF-817B-AE35-16AD-BE99F31485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10788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83175-5B1F-5309-71EB-ED46079D4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E8A171-BD5E-20DF-BD20-3E7F64A1ED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EF9AEA-0B71-ED36-19A6-2C7DB7227F5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7C8FB48-5DCD-56F0-EA8F-956AF350D8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32E2FD0-6027-08F6-E8E3-8475564CB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A6C36-5800-633C-4BCA-B8C4E5E722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BD123-5099-32AB-9D15-85444DC6CE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91988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33041-2864-6E03-68E0-C2D271A39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74D018-8FB2-8D57-C464-93FE8BA6A5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9AF6B3-B71E-9A2D-1564-E6CF31893EC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604A33B-2269-DAA7-2617-F4B575D50F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547D418-6021-488E-716C-17E7516DD3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FAFAD-86BB-6906-48AE-1AAEA27976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172AB-F74C-8F03-5449-F4B6B1A9A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65894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AD226-2106-A03C-78B4-15BB52085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D1EDE2-6EDE-6428-DFB1-BA5DC432F8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9CFF5-B361-AC42-1FF1-50C90C92C36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747DF79-77BF-F8EF-1B41-00A712496B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FDA4A8C-8766-6280-F931-5636BFF46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E063D-2E11-483A-CF0B-796A80425F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D632A-6BCA-61E6-92C0-6384ABD13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25121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6E40C-4E43-F4E1-29EB-FCE068E79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D58E20-8C3D-FE3B-373B-BACD65B4BF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A2A0B-C6C3-EDF3-DB75-B37822FB4CD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8BA9919-F5E3-B9C6-D6DB-FFD1060447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0EAB1BC-3602-3940-2F46-324BDC205B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99D00-8DC4-DB44-5175-FF19B6E338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F0E67-7711-4420-C852-F5B09BCBC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5712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9FA84-56A5-B484-EFC1-B9028D08E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CC00CD1-FB1D-0C5A-01E0-B2C569F56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" y="1363663"/>
            <a:ext cx="6546850" cy="3683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E5FA3E5-68F4-D956-758B-7609D867A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2C2C2C"/>
              </a:solidFill>
              <a:effectLst/>
              <a:latin typeface="Poppins" panose="00000500000000000000" pitchFamily="2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C9E7B5-D843-890A-A763-C52454D1B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6DF4D-57E3-446D-979D-3640C358D67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081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408CF-EDE9-1ECA-5617-53925090B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380861A-90F0-887F-E74C-442FB1AD50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" y="1363663"/>
            <a:ext cx="6546850" cy="3683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FFFE3AF-50D9-7F58-8813-ACC89C23A2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2C2C2C"/>
              </a:solidFill>
              <a:effectLst/>
              <a:latin typeface="Poppins" panose="00000500000000000000" pitchFamily="2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D206F8E-CE05-6543-6E4B-D59F7F105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6DF4D-57E3-446D-979D-3640C358D67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577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22E55-A069-A27B-6BF6-BACA6F925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EAF18A4-B688-E20D-D39D-9832D5D0D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71450" y="1363663"/>
            <a:ext cx="6546850" cy="3683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D2DD4AA-7541-1C8D-8BC8-B4A772F1E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A0F37BD-6148-15CE-505F-FB5A62FA8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6DF4D-57E3-446D-979D-3640C358D67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528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E5818-8C32-5D2C-4A3C-DFB31674D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79DBBF-7B9D-0401-45EA-4EB0288F1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8191C7-8E83-4BF9-4A7D-714C9E68551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E8BE26A-3C1F-F77E-D96E-CE37257CFA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9304326-58C3-5984-62A5-234A81BAE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05D7D-D893-3482-5A5D-71332B9281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EF8E3-E6B2-AEC2-7557-9D5797A80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3814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99435-B79A-CF54-FEEE-7B9260886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BDCE40-A33B-9CCA-8597-8FC012C4C7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06BE6-8BA1-2D7B-02A5-1F6CC26F59D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4A3FBD2-45AC-F0F8-09FF-80DB5BC72C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AEAB062-4E80-CFE6-CA17-3EA73B6A6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A7B75-52B9-A340-537E-D0F1A466BF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97374-E9DB-4014-98AB-C505B246A9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68132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19AD0-02D8-8617-0D52-FF3F25040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11F399-0989-41C7-E0DC-4FDC3A51BC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45DD6-2F86-E070-55B2-47C1149E1F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250DAD8-E4E2-D23A-7CCE-CCB205E556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7B0055-3DDE-0A75-3E8E-5B87EC0E4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6C70F-8FFF-B069-73B9-C1DC7F359C9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BC070-ADED-AA88-5EF3-2FA90D40F4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048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D6A1B-0FD7-3E4A-8D20-E00EFE103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41F85A-F686-630F-59F4-8162DA4E15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4F506-D2A1-6E3F-687B-4FB5E41BA00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715923B-2199-4978-A39D-016475CF63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8A88E1E-8EFB-8BCE-720D-8A08FE865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EE10-D106-585F-8285-FCD7104999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02907-5E66-9B36-AB72-BCD45DC080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31839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9E077-33EC-786E-3CC6-B84792984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474FEC-2C82-58D4-2641-B63DFD5303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47E295-107E-0F17-AC2C-BDD7039D44D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81EA21A-A98B-B70F-C6A8-A9621A0150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A28A88F-16DE-45E1-6C1B-020F1632F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2F49F-C66B-E8FE-7842-A6FCEFEFB2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64D44-7CA2-55E4-EEEB-5361F937A2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738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2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9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6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5F70D2-F6ED-F0B4-EC00-104D8EA5F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6CF3812-EFBF-3FB1-EDBB-E7A3B16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5DD284-1DCD-2B14-B0D3-F025CE1D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AAA-9523-46A0-8F27-51A3CF101D61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2E4BF4-5230-A8CE-9B4B-0D6803598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8D56B6-3A03-8F1D-EE26-AC7D84B46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197-BC01-411D-9AE0-2DDF79EFE5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3244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25FE3-AD59-6D99-5B01-67AA415ED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E1646A-971A-4A3E-3BAA-E9E35C164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A40B5B-88C8-8049-F26A-AA439318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AAA-9523-46A0-8F27-51A3CF101D61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1C70A9-D89D-5258-A040-9DEBB0C6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CA625B-2729-64D2-30BE-F552DB10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197-BC01-411D-9AE0-2DDF79EFE5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1818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BF32A-5DF2-BDD5-DB77-F77864A0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E58319-4661-487A-8963-B8B400255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161A09-F19F-BA21-BEB1-22BF05F6D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AAA-9523-46A0-8F27-51A3CF101D61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990609-1FB6-1DDD-F8D5-B9A11A42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425F08-1D2A-DBDF-B7BD-8E8CDE001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197-BC01-411D-9AE0-2DDF79EFE5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296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07CAB-E8E4-7205-7302-0702AD3D0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89FE2E-6305-D62C-B49D-9CB8718A7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F7E4A2-A643-FA66-AEDA-0200A0A39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C348703-A774-3587-43FE-E990F176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AAA-9523-46A0-8F27-51A3CF101D61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471B93-98C6-652B-2B77-676703753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715069-AE9C-03D3-A860-CE211CC5E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197-BC01-411D-9AE0-2DDF79EFE5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060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B497B8-0BE3-B278-6A85-F52250F3C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4D4482-8A30-7E14-5FA7-7A994474D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A37275-5A12-C1C0-B6D0-BFCFFCF01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D24CB8E-69E6-0079-3941-D0C5E09EF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8BD1E3C-C22A-E64B-FF71-3A41CBCCF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0343450-DF10-3403-C6B9-3794BB84C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AAA-9523-46A0-8F27-51A3CF101D61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DB38A71-C0BB-B74C-B405-8B8299F01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7304338-D0E1-50FA-FF01-809036AF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197-BC01-411D-9AE0-2DDF79EFE5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3269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53FE1-0570-42BA-333C-61B71F71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A5EE804-B2D0-FC2E-81B8-871DBF1F2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AAA-9523-46A0-8F27-51A3CF101D61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053872E-F6A7-D984-D143-7CACEA39F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38983E-765E-8C3E-F6CD-B05C4C145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197-BC01-411D-9AE0-2DDF79EFE5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1035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8B2815B-728B-5815-C2F0-797AC139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AAA-9523-46A0-8F27-51A3CF101D61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1F503C2-FE9C-FAE8-4D7B-8CBFF0525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AC23D2-3CDF-581A-92F4-3050B8D9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197-BC01-411D-9AE0-2DDF79EFE5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2903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7D5C1C-0E13-8D1E-877E-ED76BC7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0A6EAE-14C1-34BF-4540-0692C875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49255A4-D86F-EBBB-67C4-5F5E21100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3E7DDE-4ACE-651D-EEC8-DDF769C2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AAA-9523-46A0-8F27-51A3CF101D61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FC7246-76E6-9BEC-27D0-678A900D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225590C-CFB0-68DD-2F3F-0EEB512E9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197-BC01-411D-9AE0-2DDF79EFE5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484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75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618C4C-4CA2-927E-0252-4CF5005AB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42B5144-4B4F-A47A-D699-D453796641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E4032A-6328-59D5-9F82-FA513EB49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869A21E-36D9-99D8-52F0-65A90F65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AAA-9523-46A0-8F27-51A3CF101D61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CCB1EBA-5C4A-579E-F77E-8B64416AC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0EFD742-035E-2E02-E62F-E1234068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197-BC01-411D-9AE0-2DDF79EFE5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345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7D555-AC9F-7A9F-7F62-A35082E4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C615BCF-66B3-C8D6-C690-6B6158C86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D081A9-6949-A46C-7BAE-08A377A3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AAA-9523-46A0-8F27-51A3CF101D61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EBCDAE-3D8F-E744-D8F3-A1BD34769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0CE0DB-F4B4-BEEA-0C64-78F4ADE8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197-BC01-411D-9AE0-2DDF79EFE5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5212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E0B0325-ADF2-AFC0-EF3F-BEB58F73A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1872626-0F14-406B-2C57-8D94AF594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FC162B-620D-D89B-B443-7C79B455C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AAA-9523-46A0-8F27-51A3CF101D61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0731F6-7BE6-2D0C-FCC6-8F65B958D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0E820C-03ED-7853-195A-16F06352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197-BC01-411D-9AE0-2DDF79EFE5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761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AD5BFC-480E-B7E5-A57E-9F311076D0E2}"/>
              </a:ext>
            </a:extLst>
          </p:cNvPr>
          <p:cNvSpPr/>
          <p:nvPr userDrawn="1"/>
        </p:nvSpPr>
        <p:spPr>
          <a:xfrm>
            <a:off x="11011989" y="104503"/>
            <a:ext cx="1180011" cy="957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NL" sz="1600" err="1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965D08-86D4-E628-AD11-FD7E9553A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C130E9-DD57-E95B-9CDD-A289BA68A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675186"/>
            <a:ext cx="5084763" cy="25905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99488DD-9737-391D-73C4-381591716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42663" y="6129129"/>
            <a:ext cx="2933400" cy="151790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fld id="{F26F2883-E968-402C-A4DB-D461FD53CF15}" type="datetime4">
              <a:rPr lang="nl-NL" smtClean="0"/>
              <a:pPr/>
              <a:t>24 juni 2025</a:t>
            </a:fld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5F420A16-738A-A381-6466-3007F70DB7A6}"/>
              </a:ext>
            </a:extLst>
          </p:cNvPr>
          <p:cNvSpPr/>
          <p:nvPr userDrawn="1"/>
        </p:nvSpPr>
        <p:spPr>
          <a:xfrm>
            <a:off x="0" y="-429492"/>
            <a:ext cx="1546898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0" i="0" cap="all" baseline="0" noProof="0" err="1">
                <a:solidFill>
                  <a:schemeClr val="accent2"/>
                </a:solidFill>
                <a:latin typeface="Lato Light" panose="020F0502020204030203" pitchFamily="34" charset="0"/>
              </a:rPr>
              <a:t>Titeldia</a:t>
            </a:r>
            <a:r>
              <a:rPr lang="nl-NL" sz="2400" b="0" i="0" cap="all" baseline="0" noProof="0">
                <a:solidFill>
                  <a:schemeClr val="accent2"/>
                </a:solidFill>
                <a:latin typeface="Lato Light" panose="020F0502020204030203" pitchFamily="34" charset="0"/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CAAD51-43D3-27F3-A086-8BE40A40DB48}"/>
              </a:ext>
            </a:extLst>
          </p:cNvPr>
          <p:cNvSpPr txBox="1"/>
          <p:nvPr userDrawn="1"/>
        </p:nvSpPr>
        <p:spPr>
          <a:xfrm>
            <a:off x="6181969" y="457981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NL" sz="160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FD0A5-1663-4F2D-EFDE-785AFA9660B0}"/>
              </a:ext>
            </a:extLst>
          </p:cNvPr>
          <p:cNvSpPr txBox="1"/>
          <p:nvPr userDrawn="1"/>
        </p:nvSpPr>
        <p:spPr>
          <a:xfrm>
            <a:off x="187569" y="144584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NL" sz="160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E9B4A9-7D79-327E-C7E0-02B11AFB1725}"/>
              </a:ext>
            </a:extLst>
          </p:cNvPr>
          <p:cNvSpPr txBox="1"/>
          <p:nvPr userDrawn="1"/>
        </p:nvSpPr>
        <p:spPr>
          <a:xfrm>
            <a:off x="2352431" y="16412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NL" sz="1600" err="1"/>
          </a:p>
        </p:txBody>
      </p:sp>
    </p:spTree>
    <p:extLst>
      <p:ext uri="{BB962C8B-B14F-4D97-AF65-F5344CB8AC3E}">
        <p14:creationId xmlns:p14="http://schemas.microsoft.com/office/powerpoint/2010/main" val="25202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ESLIDE +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714375"/>
            <a:ext cx="11160125" cy="877887"/>
          </a:xfrm>
        </p:spPr>
        <p:txBody>
          <a:bodyPr/>
          <a:lstStyle>
            <a:lvl1pPr>
              <a:defRPr b="0" i="0">
                <a:latin typeface="Exo 2" pitchFamily="2" charset="77"/>
              </a:defRPr>
            </a:lvl1pPr>
          </a:lstStyle>
          <a:p>
            <a:r>
              <a:rPr lang="nl-NL" noProof="0"/>
              <a:t>Plaats de titel van de dia hier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00383" y="7108209"/>
            <a:ext cx="2933400" cy="151790"/>
          </a:xfr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731CD031-FC28-41D7-9493-FCE2B056A56B}" type="datetime4">
              <a:rPr lang="nl-NL" smtClean="0"/>
              <a:pPr/>
              <a:t>24 juni 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7108209"/>
            <a:ext cx="4114800" cy="15179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7403" y="7108209"/>
            <a:ext cx="284597" cy="151790"/>
          </a:xfrm>
        </p:spPr>
        <p:txBody>
          <a:bodyPr/>
          <a:lstStyle>
            <a:lvl1pPr>
              <a:defRPr b="0" i="0">
                <a:latin typeface="Lato Light" panose="020F0502020204030203" pitchFamily="34" charset="0"/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5682581D-A08E-4726-919C-43E290CAC50C}"/>
              </a:ext>
            </a:extLst>
          </p:cNvPr>
          <p:cNvSpPr/>
          <p:nvPr userDrawn="1"/>
        </p:nvSpPr>
        <p:spPr>
          <a:xfrm>
            <a:off x="0" y="-429492"/>
            <a:ext cx="5759590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0" i="0" cap="all" baseline="0" noProof="0">
                <a:solidFill>
                  <a:schemeClr val="accent2"/>
                </a:solidFill>
                <a:latin typeface="Lato Light" panose="020F0502020204030203" pitchFamily="34" charset="0"/>
              </a:rPr>
              <a:t>INTRODUCTIESLIDE + 2 AFBEELDINGEN</a:t>
            </a:r>
          </a:p>
        </p:txBody>
      </p:sp>
      <p:sp>
        <p:nvSpPr>
          <p:cNvPr id="26" name="Tijdelijke aanduiding voor tekst 28">
            <a:extLst>
              <a:ext uri="{FF2B5EF4-FFF2-40B4-BE49-F238E27FC236}">
                <a16:creationId xmlns:a16="http://schemas.microsoft.com/office/drawing/2014/main" id="{1B2DAFC0-25D5-4839-B3F6-57F8A6CB5B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7717078" y="748980"/>
            <a:ext cx="2557935" cy="5360032"/>
          </a:xfrm>
          <a:solidFill>
            <a:schemeClr val="accent3"/>
          </a:solidFill>
          <a:ln w="12700">
            <a:solidFill>
              <a:srgbClr val="EBEBEC"/>
            </a:solidFill>
          </a:ln>
        </p:spPr>
        <p:txBody>
          <a:bodyPr/>
          <a:lstStyle>
            <a:lvl1pPr marL="0" indent="0">
              <a:buNone/>
              <a:defRPr sz="100" b="0" i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7" name="Tijdelijke aanduiding voor afbeelding 16">
            <a:extLst>
              <a:ext uri="{FF2B5EF4-FFF2-40B4-BE49-F238E27FC236}">
                <a16:creationId xmlns:a16="http://schemas.microsoft.com/office/drawing/2014/main" id="{90593DF4-32A9-4CAA-93E6-E0028C52ECA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16030" y="2150032"/>
            <a:ext cx="2557936" cy="2557935"/>
          </a:xfrm>
          <a:solidFill>
            <a:schemeClr val="bg1">
              <a:lumMod val="95000"/>
            </a:schemeClr>
          </a:solidFill>
        </p:spPr>
        <p:txBody>
          <a:bodyPr lIns="360000" tIns="0" rIns="360000" bIns="1080000" anchor="ctr" anchorCtr="0"/>
          <a:lstStyle>
            <a:lvl1pPr marL="0" indent="0" algn="ctr"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29" name="Tijdelijke aanduiding voor verticale tekst 2">
            <a:extLst>
              <a:ext uri="{FF2B5EF4-FFF2-40B4-BE49-F238E27FC236}">
                <a16:creationId xmlns:a16="http://schemas.microsoft.com/office/drawing/2014/main" id="{A6EDFAE4-2EA3-4DDF-8F3A-86960E2161A0}"/>
              </a:ext>
            </a:extLst>
          </p:cNvPr>
          <p:cNvSpPr>
            <a:spLocks noGrp="1"/>
          </p:cNvSpPr>
          <p:nvPr>
            <p:ph type="body" orient="vert" idx="27" hasCustomPrompt="1"/>
          </p:nvPr>
        </p:nvSpPr>
        <p:spPr>
          <a:xfrm>
            <a:off x="9130064" y="3585187"/>
            <a:ext cx="2289900" cy="871781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spcBef>
                <a:spcPts val="0"/>
              </a:spcBef>
              <a:spcAft>
                <a:spcPts val="0"/>
              </a:spcAft>
              <a:defRPr b="0" i="0">
                <a:latin typeface="Lato Light" panose="020F0502020204030203" pitchFamily="34" charset="0"/>
              </a:defRPr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3"/>
            <a:r>
              <a:rPr lang="nl-NL" noProof="0"/>
              <a:t>Lorem ipsum dolor sit amet, consectetuer adipiscing elit. Maecenas porttitor </a:t>
            </a:r>
            <a:r>
              <a:rPr lang="nl-NL" noProof="0" err="1"/>
              <a:t>congue</a:t>
            </a:r>
            <a:r>
              <a:rPr lang="nl-NL" noProof="0"/>
              <a:t> massa.</a:t>
            </a:r>
          </a:p>
        </p:txBody>
      </p:sp>
      <p:sp>
        <p:nvSpPr>
          <p:cNvPr id="30" name="Tijdelijke aanduiding voor verticale tekst 2">
            <a:extLst>
              <a:ext uri="{FF2B5EF4-FFF2-40B4-BE49-F238E27FC236}">
                <a16:creationId xmlns:a16="http://schemas.microsoft.com/office/drawing/2014/main" id="{5FB592DA-866A-4ED6-9C14-10528FAD1A97}"/>
              </a:ext>
            </a:extLst>
          </p:cNvPr>
          <p:cNvSpPr>
            <a:spLocks noGrp="1"/>
          </p:cNvSpPr>
          <p:nvPr>
            <p:ph type="body" orient="vert" idx="28" hasCustomPrompt="1"/>
          </p:nvPr>
        </p:nvSpPr>
        <p:spPr>
          <a:xfrm>
            <a:off x="9130064" y="2408537"/>
            <a:ext cx="2289900" cy="67089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400" b="0" i="0">
                <a:latin typeface="Lato Light" panose="020F050202020403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4"/>
            <a:r>
              <a:rPr lang="nl-NL" noProof="0"/>
              <a:t>Plaats hier een titel (2 regels)</a:t>
            </a:r>
          </a:p>
        </p:txBody>
      </p:sp>
      <p:sp>
        <p:nvSpPr>
          <p:cNvPr id="31" name="Tijdelijke aanduiding voor tekst 28">
            <a:extLst>
              <a:ext uri="{FF2B5EF4-FFF2-40B4-BE49-F238E27FC236}">
                <a16:creationId xmlns:a16="http://schemas.microsoft.com/office/drawing/2014/main" id="{352488BF-4616-4784-8571-4DD7F37F870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1916985" y="748980"/>
            <a:ext cx="2557935" cy="5360032"/>
          </a:xfrm>
          <a:solidFill>
            <a:schemeClr val="accent3"/>
          </a:solidFill>
          <a:ln w="12700">
            <a:solidFill>
              <a:srgbClr val="EBEBEC"/>
            </a:solidFill>
          </a:ln>
        </p:spPr>
        <p:txBody>
          <a:bodyPr/>
          <a:lstStyle>
            <a:lvl1pPr marL="0" indent="0">
              <a:buNone/>
              <a:defRPr sz="100" b="0" i="0">
                <a:solidFill>
                  <a:schemeClr val="bg1"/>
                </a:solidFill>
                <a:latin typeface="Lato Light" panose="020F0502020204030203" pitchFamily="34" charset="0"/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2" name="Tijdelijke aanduiding voor afbeelding 16">
            <a:extLst>
              <a:ext uri="{FF2B5EF4-FFF2-40B4-BE49-F238E27FC236}">
                <a16:creationId xmlns:a16="http://schemas.microsoft.com/office/drawing/2014/main" id="{38C008A5-6EA5-41E0-A68C-87AE233CAD4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5937" y="2150032"/>
            <a:ext cx="2557936" cy="2557935"/>
          </a:xfrm>
          <a:solidFill>
            <a:schemeClr val="bg1">
              <a:lumMod val="95000"/>
            </a:schemeClr>
          </a:solidFill>
        </p:spPr>
        <p:txBody>
          <a:bodyPr lIns="360000" tIns="0" rIns="360000" bIns="1080000" anchor="ctr" anchorCtr="0"/>
          <a:lstStyle>
            <a:lvl1pPr marL="0" indent="0" algn="ctr"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defRPr>
            </a:lvl1pPr>
          </a:lstStyle>
          <a:p>
            <a:r>
              <a:rPr lang="nl-NL"/>
              <a:t>Klik op onderstaand pictogram om een afbeelding in te voegen</a:t>
            </a:r>
          </a:p>
        </p:txBody>
      </p:sp>
      <p:sp>
        <p:nvSpPr>
          <p:cNvPr id="33" name="Tijdelijke aanduiding voor verticale tekst 2">
            <a:extLst>
              <a:ext uri="{FF2B5EF4-FFF2-40B4-BE49-F238E27FC236}">
                <a16:creationId xmlns:a16="http://schemas.microsoft.com/office/drawing/2014/main" id="{5B04E802-0BD3-4DAE-8E36-74BDD652968F}"/>
              </a:ext>
            </a:extLst>
          </p:cNvPr>
          <p:cNvSpPr>
            <a:spLocks noGrp="1"/>
          </p:cNvSpPr>
          <p:nvPr>
            <p:ph type="body" orient="vert" idx="31" hasCustomPrompt="1"/>
          </p:nvPr>
        </p:nvSpPr>
        <p:spPr>
          <a:xfrm>
            <a:off x="3328420" y="3585188"/>
            <a:ext cx="2289900" cy="871781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spcBef>
                <a:spcPts val="0"/>
              </a:spcBef>
              <a:spcAft>
                <a:spcPts val="0"/>
              </a:spcAft>
              <a:defRPr b="0" i="0">
                <a:latin typeface="Lato Light" panose="020F0502020204030203" pitchFamily="34" charset="0"/>
              </a:defRPr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3"/>
            <a:r>
              <a:rPr lang="nl-NL" noProof="0"/>
              <a:t>Lorem ipsum dolor sit amet, consectetuer adipiscing elit. Maecenas porttitor </a:t>
            </a:r>
            <a:r>
              <a:rPr lang="nl-NL" noProof="0" err="1"/>
              <a:t>congue</a:t>
            </a:r>
            <a:r>
              <a:rPr lang="nl-NL" noProof="0"/>
              <a:t> massa.</a:t>
            </a:r>
          </a:p>
        </p:txBody>
      </p:sp>
      <p:sp>
        <p:nvSpPr>
          <p:cNvPr id="34" name="Tijdelijke aanduiding voor verticale tekst 2">
            <a:extLst>
              <a:ext uri="{FF2B5EF4-FFF2-40B4-BE49-F238E27FC236}">
                <a16:creationId xmlns:a16="http://schemas.microsoft.com/office/drawing/2014/main" id="{F6FFCD09-9F88-4268-A904-6FD040E50502}"/>
              </a:ext>
            </a:extLst>
          </p:cNvPr>
          <p:cNvSpPr>
            <a:spLocks noGrp="1"/>
          </p:cNvSpPr>
          <p:nvPr>
            <p:ph type="body" orient="vert" idx="32" hasCustomPrompt="1"/>
          </p:nvPr>
        </p:nvSpPr>
        <p:spPr>
          <a:xfrm>
            <a:off x="3329971" y="2408537"/>
            <a:ext cx="2289900" cy="67089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400" b="0" i="0">
                <a:latin typeface="Lato Light" panose="020F0502020204030203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4"/>
            <a:r>
              <a:rPr lang="nl-NL" noProof="0"/>
              <a:t>Plaats hier een titel (2 regels)</a:t>
            </a:r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6B111F8D-E59B-478C-A25E-F5B99AD2224C}"/>
              </a:ext>
            </a:extLst>
          </p:cNvPr>
          <p:cNvGrpSpPr/>
          <p:nvPr userDrawn="1"/>
        </p:nvGrpSpPr>
        <p:grpSpPr>
          <a:xfrm>
            <a:off x="-3825905" y="66601"/>
            <a:ext cx="3593091" cy="4641338"/>
            <a:chOff x="-3786165" y="0"/>
            <a:chExt cx="3593091" cy="4641338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CEB035B-5898-418C-84C4-050543633D1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14F0F012-CCEE-4356-90E4-6A1EDECA7EA7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977FC72B-99F4-4DEE-8A38-BE8A1A19301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080DCCD-B9E0-474E-8D1E-3E4642443AF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BE1DFAA-371E-415C-81E6-B99ADA764BE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4F67E3B0-8F76-42AA-8E5D-12CACCFC9BC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C67F8515-DEC4-44F4-B3EE-89FDBA75A7D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8D090B49-3460-4F06-A4D8-867D2F31F04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2930A208-8B7A-4CFD-A73B-D17A2D99A30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1FFA5ED0-E563-4734-AFC8-9C0B16A8F72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3764EB6B-7D8E-4AD1-AF55-B49290E9319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25AF2716-C868-4E92-8F45-E74BD2B7FA1D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Kop #1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E63A38B6-2A68-4F53-9E20-E98DADAC39A5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E7FBA960-9CA9-4362-976C-224AA10F49BC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961DBF81-130A-4EB8-9C4C-FF57665C2C20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82A5219A-B913-4D43-8C68-3887B59DA06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1A265293-9451-40DC-B440-349976B0CF8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DBBF9AD-A05C-4CDD-B56F-82982E57F045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7C256D07-EAB5-401F-80F4-26AD86A2801F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E819C207-AC4C-42CD-8116-80BCEE3361A9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1" i="0" u="none" strike="noStrike" kern="0" cap="all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Kop #2</a:t>
              </a:r>
            </a:p>
          </p:txBody>
        </p:sp>
        <p:grpSp>
          <p:nvGrpSpPr>
            <p:cNvPr id="48" name="VOORBEELD">
              <a:extLst>
                <a:ext uri="{FF2B5EF4-FFF2-40B4-BE49-F238E27FC236}">
                  <a16:creationId xmlns:a16="http://schemas.microsoft.com/office/drawing/2014/main" id="{541C1780-87A2-45A1-B4DC-6D3EAD244E3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F5F4B60A-8D9B-430C-AC9F-B30D9168EAF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B0DFDD7A-34F2-4DC5-8E3A-2924C086B40E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3CBB6F4E-BC81-4769-9278-491D4758F33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2" name="Groep 81">
                  <a:extLst>
                    <a:ext uri="{FF2B5EF4-FFF2-40B4-BE49-F238E27FC236}">
                      <a16:creationId xmlns:a16="http://schemas.microsoft.com/office/drawing/2014/main" id="{1C6CEB21-B5D4-4207-9E12-595985861BB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3917EBCB-2B90-4E74-AD63-4BE1A2CF08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262B69D1-77EA-43A8-A6B6-0D8325F075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6AFC794E-5F81-4A76-8EDD-9BD5A98CB23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AC927523-CA6E-4CAF-A388-CFFA2BBC9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00494E52-D25C-4603-8B5D-4F4FE0CCB3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3" name="Pijl: rechts 82">
                  <a:extLst>
                    <a:ext uri="{FF2B5EF4-FFF2-40B4-BE49-F238E27FC236}">
                      <a16:creationId xmlns:a16="http://schemas.microsoft.com/office/drawing/2014/main" id="{92076DF2-563E-4302-8AB8-444CD287E97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17B3BA31-8097-4EFB-B02E-376E85B7D09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7E2C2FCE-EDD8-469C-96AE-B45E93DCEC6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0383B926-1D13-49C3-87EA-F0BA52E6B1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3F3B9732-98C9-4C63-A61E-2A4EE1D1AD2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A83BCDF7-0108-41E6-9424-6D81D4E42C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43971454-7D5D-4E73-B980-1A45CF1FA5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E2991308-007C-4E3F-8C9F-F08B8F5FAE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6" name="Pijl: rechts 75">
                  <a:extLst>
                    <a:ext uri="{FF2B5EF4-FFF2-40B4-BE49-F238E27FC236}">
                      <a16:creationId xmlns:a16="http://schemas.microsoft.com/office/drawing/2014/main" id="{4DAE7702-F8D7-4788-B9FE-27E1E184499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64B0E3EE-75BF-4845-AE16-E6732571D2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4DDB221D-3CD6-411C-9EA7-3E67CA474A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84E6391E-7204-41F6-A519-D0DBCD403FFE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8AA96FBF-AC30-4829-9822-78666DFD966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D3367BE9-86EC-4B7B-999A-BFCBEAA0DA6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3D5DD909-A019-42E4-B57D-4AC5BCDC680E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95E6B636-5898-46B7-B17D-8922EC56EF5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B0708EAC-4C0D-45CD-AD0E-B038F7D6EB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F70D525A-C60F-40A6-B7AD-D718119084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784318A3-E511-4154-89D9-F9EBB08B3D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C558C9B6-2576-4742-AB04-E18827B4DC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FA1A8C63-A458-40DA-BEDC-35CEFC2F86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9" name="Pijl: rechts 68">
                  <a:extLst>
                    <a:ext uri="{FF2B5EF4-FFF2-40B4-BE49-F238E27FC236}">
                      <a16:creationId xmlns:a16="http://schemas.microsoft.com/office/drawing/2014/main" id="{2D207CC1-B220-47FE-B395-B08F7FCE66D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668F7993-29DD-4935-94AA-91BE189B1AF3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E09FEF0A-A589-42C7-8C2C-743962372321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5A0BF7F9-F3E5-4853-9C69-97D03A2D5A1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558EE59D-B960-40D2-9B26-60040B41FB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694004BA-95A9-42A4-AE92-5CB0F8C27D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80D15656-CFEB-4E97-B379-869046F419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99DAAA5B-68CD-4C1E-AC0A-C218E00689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EC3AE5BD-9C75-4F4E-ABD1-0968E59F10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1" name="Pijl: rechts 60">
                  <a:extLst>
                    <a:ext uri="{FF2B5EF4-FFF2-40B4-BE49-F238E27FC236}">
                      <a16:creationId xmlns:a16="http://schemas.microsoft.com/office/drawing/2014/main" id="{319E8E62-7E4C-4C53-898F-5F213A1CC388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1" name="INSTRUCTIE">
            <a:extLst>
              <a:ext uri="{FF2B5EF4-FFF2-40B4-BE49-F238E27FC236}">
                <a16:creationId xmlns:a16="http://schemas.microsoft.com/office/drawing/2014/main" id="{8FEB2188-F4FD-46BA-A1D9-129700216D6B}"/>
              </a:ext>
            </a:extLst>
          </p:cNvPr>
          <p:cNvGrpSpPr/>
          <p:nvPr userDrawn="1"/>
        </p:nvGrpSpPr>
        <p:grpSpPr>
          <a:xfrm>
            <a:off x="12377867" y="0"/>
            <a:ext cx="3693114" cy="4555282"/>
            <a:chOff x="-3786165" y="0"/>
            <a:chExt cx="3693114" cy="4555282"/>
          </a:xfrm>
        </p:grpSpPr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7D1A6C3A-A002-43D6-96C4-7564ED6E04C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BD97ACDF-93E6-4D01-80DF-6183312822F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BDA63181-78F8-4DF4-B080-B187A9DE2E0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afbeelding in te voegen </a:t>
              </a: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D90F60E0-08EC-404E-9D75-5F09CBAFDC9E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25" name="Rechthoek 124">
                <a:extLst>
                  <a:ext uri="{FF2B5EF4-FFF2-40B4-BE49-F238E27FC236}">
                    <a16:creationId xmlns:a16="http://schemas.microsoft.com/office/drawing/2014/main" id="{ACA4CF12-4B58-4E06-B3D0-F0C9225E79F1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" name="Ovaal 125">
                <a:extLst>
                  <a:ext uri="{FF2B5EF4-FFF2-40B4-BE49-F238E27FC236}">
                    <a16:creationId xmlns:a16="http://schemas.microsoft.com/office/drawing/2014/main" id="{1D83B71C-F4E9-4ECF-BD67-D566A0C9BE86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" name="Vrije vorm: vorm 126">
                <a:extLst>
                  <a:ext uri="{FF2B5EF4-FFF2-40B4-BE49-F238E27FC236}">
                    <a16:creationId xmlns:a16="http://schemas.microsoft.com/office/drawing/2014/main" id="{A475EE2D-6BE1-49FC-A45D-6AE7478C8C2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Rechthoek: afgeronde hoeken 127">
                <a:extLst>
                  <a:ext uri="{FF2B5EF4-FFF2-40B4-BE49-F238E27FC236}">
                    <a16:creationId xmlns:a16="http://schemas.microsoft.com/office/drawing/2014/main" id="{6F56BAEA-1622-430D-9DD6-6DC9CDC67B00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DF57A7CD-BBCB-4FE5-8101-F13461C078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0" name="Rechte verbindingslijn 129">
                <a:extLst>
                  <a:ext uri="{FF2B5EF4-FFF2-40B4-BE49-F238E27FC236}">
                    <a16:creationId xmlns:a16="http://schemas.microsoft.com/office/drawing/2014/main" id="{926429CE-DE45-4146-8794-705FF1D01656}"/>
                  </a:ext>
                </a:extLst>
              </p:cNvPr>
              <p:cNvCxnSpPr>
                <a:cxnSpLocks/>
                <a:stCxn id="12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5C6F2BE0-BDDE-43FD-912D-0818FEC60ECE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037C162E-D32B-4EF1-AFCB-3200A76E3DC8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E488AAD5-8E91-4034-84BE-BBC351CCE62A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1C096354-2796-43AA-A387-E35592035A2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F072940E-7D85-4A3B-9EEE-DADA6CCA427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4" name="Gelijkbenige driehoek 123">
                <a:extLst>
                  <a:ext uri="{FF2B5EF4-FFF2-40B4-BE49-F238E27FC236}">
                    <a16:creationId xmlns:a16="http://schemas.microsoft.com/office/drawing/2014/main" id="{040BC8F2-9D17-46AA-9CF3-88935B663E6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5A38EF7-8406-4C0B-8651-FF6A8DA31D29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55C08D96-9269-41FF-91C2-D7D4F28D7432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99CB2FC4-F710-41F7-AE9D-AC780502E2DB}"/>
                </a:ext>
              </a:extLst>
            </p:cNvPr>
            <p:cNvGrpSpPr/>
            <p:nvPr userDrawn="1"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04A00A3B-1B29-44EE-86A5-12D4AFF690E8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1D5088B0-B8B8-4D39-9D1A-9319BCB81B3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33AEF13B-1406-4784-A5F3-DCC153890E1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E7DF6E07-BCDB-48F5-9641-0DAA8CAA55B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F4A8D161-CE26-4177-9392-C14C008DEB2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1" name="Ovaal 120">
                      <a:extLst>
                        <a:ext uri="{FF2B5EF4-FFF2-40B4-BE49-F238E27FC236}">
                          <a16:creationId xmlns:a16="http://schemas.microsoft.com/office/drawing/2014/main" id="{CCCD6F01-0759-4743-8DBC-E7CDF400A2D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D8597108-E69C-4D2E-8F27-AE904B7AEE3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8" name="Afbeelding 117">
                    <a:extLst>
                      <a:ext uri="{FF2B5EF4-FFF2-40B4-BE49-F238E27FC236}">
                        <a16:creationId xmlns:a16="http://schemas.microsoft.com/office/drawing/2014/main" id="{989CCDC6-B329-46E8-B042-1F157278B27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6C13FF75-6578-4953-B0C4-C9F7CA190FF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614AB13E-E449-4D2E-9657-4FBBB67988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0135BDC1-B050-4805-8A6E-B5859CC5BDD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4D8339A4-AB09-4C2C-9981-FC40E999F78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A8412A52-2C51-4B14-BD99-3AF13E021AE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0C0EF1EA-7591-467E-9A8F-54827A01061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5E5DCE39-F288-4DB7-B821-67A4D0E308D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F07AF78F-0001-4EDF-BDDF-2ED68D957DE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3" name="ICOON_info">
              <a:extLst>
                <a:ext uri="{FF2B5EF4-FFF2-40B4-BE49-F238E27FC236}">
                  <a16:creationId xmlns:a16="http://schemas.microsoft.com/office/drawing/2014/main" id="{31FB20B6-4F69-41BF-832E-BF84F94E1689}"/>
                </a:ext>
              </a:extLst>
            </p:cNvPr>
            <p:cNvGrpSpPr/>
            <p:nvPr userDrawn="1"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04" name="Ovaal 103">
                <a:extLst>
                  <a:ext uri="{FF2B5EF4-FFF2-40B4-BE49-F238E27FC236}">
                    <a16:creationId xmlns:a16="http://schemas.microsoft.com/office/drawing/2014/main" id="{157E6761-3F76-4DD6-98D4-CEEF7220650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Graphic 163" descr="Informatie">
                <a:extLst>
                  <a:ext uri="{FF2B5EF4-FFF2-40B4-BE49-F238E27FC236}">
                    <a16:creationId xmlns:a16="http://schemas.microsoft.com/office/drawing/2014/main" id="{C8F33365-FF6E-4B61-AC71-B5ABDB5640F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1" name="Tijdelijke aanduiding voor verticale tekst 2">
            <a:extLst>
              <a:ext uri="{FF2B5EF4-FFF2-40B4-BE49-F238E27FC236}">
                <a16:creationId xmlns:a16="http://schemas.microsoft.com/office/drawing/2014/main" id="{2C19A1CD-46EF-48DF-A6A7-80A7096A5CAC}"/>
              </a:ext>
            </a:extLst>
          </p:cNvPr>
          <p:cNvSpPr>
            <a:spLocks noGrp="1"/>
          </p:cNvSpPr>
          <p:nvPr>
            <p:ph type="body" orient="vert" idx="33" hasCustomPrompt="1"/>
          </p:nvPr>
        </p:nvSpPr>
        <p:spPr>
          <a:xfrm>
            <a:off x="9130064" y="3129247"/>
            <a:ext cx="2289900" cy="299753"/>
          </a:xfrm>
        </p:spPr>
        <p:txBody>
          <a:bodyPr vert="horz"/>
          <a:lstStyle>
            <a:lvl1pPr marL="0" indent="0">
              <a:buNone/>
              <a:defRPr sz="1800" b="0" i="0">
                <a:latin typeface="Lato Light" panose="020F0502020204030203" pitchFamily="34" charset="0"/>
              </a:defRPr>
            </a:lvl1pPr>
            <a:lvl2pPr>
              <a:defRPr/>
            </a:lvl2pPr>
            <a:lvl3pPr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Functietitel</a:t>
            </a:r>
          </a:p>
        </p:txBody>
      </p:sp>
      <p:sp>
        <p:nvSpPr>
          <p:cNvPr id="132" name="Tijdelijke aanduiding voor verticale tekst 2">
            <a:extLst>
              <a:ext uri="{FF2B5EF4-FFF2-40B4-BE49-F238E27FC236}">
                <a16:creationId xmlns:a16="http://schemas.microsoft.com/office/drawing/2014/main" id="{596109F3-685A-4EB4-B612-0268F0C339CA}"/>
              </a:ext>
            </a:extLst>
          </p:cNvPr>
          <p:cNvSpPr>
            <a:spLocks noGrp="1"/>
          </p:cNvSpPr>
          <p:nvPr>
            <p:ph type="body" orient="vert" idx="34" hasCustomPrompt="1"/>
          </p:nvPr>
        </p:nvSpPr>
        <p:spPr>
          <a:xfrm>
            <a:off x="3329971" y="3129247"/>
            <a:ext cx="2289900" cy="299753"/>
          </a:xfrm>
        </p:spPr>
        <p:txBody>
          <a:bodyPr vert="horz"/>
          <a:lstStyle>
            <a:lvl1pPr marL="0" indent="0">
              <a:buNone/>
              <a:defRPr sz="1800" b="0" i="0">
                <a:latin typeface="Lato Light" panose="020F0502020204030203" pitchFamily="34" charset="0"/>
              </a:defRPr>
            </a:lvl1pPr>
            <a:lvl2pPr>
              <a:defRPr/>
            </a:lvl2pPr>
            <a:lvl3pPr>
              <a:defRPr/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Functietitel</a:t>
            </a:r>
          </a:p>
        </p:txBody>
      </p:sp>
    </p:spTree>
    <p:extLst>
      <p:ext uri="{BB962C8B-B14F-4D97-AF65-F5344CB8AC3E}">
        <p14:creationId xmlns:p14="http://schemas.microsoft.com/office/powerpoint/2010/main" val="15033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2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17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1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83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2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9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E505E95-227C-C1AD-6A72-B477921D8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D8E72A-54AE-9C25-8EE5-206D8F4D2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110D4C-3B10-24B4-F1CC-373EEA26FE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00AAA-9523-46A0-8F27-51A3CF101D61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ABBC9E-9FA0-1512-D995-92969292D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59C9E4-209C-6E79-3CA2-1CDE256EE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D1197-BC01-411D-9AE0-2DDF79EFE5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403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etworktool-test.irias.nl/overzicht/kaart/netwerk/import/126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j.nijhuis@irias.nl" TargetMode="External"/><Relationship Id="rId2" Type="http://schemas.openxmlformats.org/officeDocument/2006/relationships/hyperlink" Target="mailto:Krista@irias.n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7CE91-58D6-DEE3-0071-556F260FF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68ABDB5-0B9F-0873-DD5F-13E8DDE46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4" b="11584"/>
          <a:stretch/>
        </p:blipFill>
        <p:spPr>
          <a:xfrm>
            <a:off x="0" y="0"/>
            <a:ext cx="12192000" cy="702550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0B8DA54-6008-C232-3855-A2AA745245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41" y="328559"/>
            <a:ext cx="2583657" cy="7479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D0844C6-2AB3-AF39-F6EC-BE4BADF78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185479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D62F198-9298-935D-35B2-316238F6D1C1}"/>
              </a:ext>
            </a:extLst>
          </p:cNvPr>
          <p:cNvSpPr txBox="1">
            <a:spLocks/>
          </p:cNvSpPr>
          <p:nvPr/>
        </p:nvSpPr>
        <p:spPr>
          <a:xfrm>
            <a:off x="214041" y="345620"/>
            <a:ext cx="8582797" cy="579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2665A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Nieuwe organisatie fietsroutedata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6C52F64-F7E6-625C-A7EA-7E575A0687AC}"/>
              </a:ext>
            </a:extLst>
          </p:cNvPr>
          <p:cNvSpPr txBox="1"/>
          <p:nvPr/>
        </p:nvSpPr>
        <p:spPr>
          <a:xfrm>
            <a:off x="745973" y="932688"/>
            <a:ext cx="6181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D2D70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19 juni 2025</a:t>
            </a:r>
          </a:p>
        </p:txBody>
      </p:sp>
    </p:spTree>
    <p:extLst>
      <p:ext uri="{BB962C8B-B14F-4D97-AF65-F5344CB8AC3E}">
        <p14:creationId xmlns:p14="http://schemas.microsoft.com/office/powerpoint/2010/main" val="3154672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4DC60-A9C4-26B7-00BB-EE0ECA6AA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9B998414-332B-8C37-732F-87ABF6185D4C}"/>
              </a:ext>
            </a:extLst>
          </p:cNvPr>
          <p:cNvGrpSpPr>
            <a:grpSpLocks noChangeAspect="1"/>
          </p:cNvGrpSpPr>
          <p:nvPr/>
        </p:nvGrpSpPr>
        <p:grpSpPr>
          <a:xfrm>
            <a:off x="11721838" y="5747637"/>
            <a:ext cx="161798" cy="38157"/>
            <a:chOff x="0" y="0"/>
            <a:chExt cx="242697" cy="57239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5D81B75-2C36-4C20-9A94-2F6A95A201EF}"/>
                </a:ext>
              </a:extLst>
            </p:cNvPr>
            <p:cNvSpPr/>
            <p:nvPr/>
          </p:nvSpPr>
          <p:spPr>
            <a:xfrm>
              <a:off x="-7747" y="-2667"/>
              <a:ext cx="259969" cy="63119"/>
            </a:xfrm>
            <a:custGeom>
              <a:avLst/>
              <a:gdLst/>
              <a:ahLst/>
              <a:cxnLst/>
              <a:rect l="l" t="t" r="r" b="b"/>
              <a:pathLst>
                <a:path w="259969" h="63119">
                  <a:moveTo>
                    <a:pt x="38989" y="55118"/>
                  </a:moveTo>
                  <a:cubicBezTo>
                    <a:pt x="102235" y="51054"/>
                    <a:pt x="161671" y="43942"/>
                    <a:pt x="225425" y="52959"/>
                  </a:cubicBezTo>
                  <a:lnTo>
                    <a:pt x="230378" y="7112"/>
                  </a:lnTo>
                  <a:cubicBezTo>
                    <a:pt x="195199" y="4699"/>
                    <a:pt x="159893" y="3556"/>
                    <a:pt x="124968" y="4445"/>
                  </a:cubicBezTo>
                  <a:cubicBezTo>
                    <a:pt x="91440" y="5588"/>
                    <a:pt x="52197" y="2667"/>
                    <a:pt x="20828" y="15621"/>
                  </a:cubicBezTo>
                  <a:cubicBezTo>
                    <a:pt x="0" y="24892"/>
                    <a:pt x="5588" y="54864"/>
                    <a:pt x="27051" y="58547"/>
                  </a:cubicBezTo>
                  <a:cubicBezTo>
                    <a:pt x="56515" y="63119"/>
                    <a:pt x="90297" y="54483"/>
                    <a:pt x="121031" y="53086"/>
                  </a:cubicBezTo>
                  <a:lnTo>
                    <a:pt x="226060" y="53594"/>
                  </a:lnTo>
                  <a:cubicBezTo>
                    <a:pt x="255270" y="54737"/>
                    <a:pt x="259969" y="11557"/>
                    <a:pt x="231013" y="7747"/>
                  </a:cubicBezTo>
                  <a:cubicBezTo>
                    <a:pt x="165735" y="0"/>
                    <a:pt x="92583" y="889"/>
                    <a:pt x="31750" y="27686"/>
                  </a:cubicBezTo>
                  <a:cubicBezTo>
                    <a:pt x="16002" y="34163"/>
                    <a:pt x="23876" y="56134"/>
                    <a:pt x="38989" y="55118"/>
                  </a:cubicBezTo>
                  <a:close/>
                </a:path>
              </a:pathLst>
            </a:custGeom>
            <a:solidFill>
              <a:srgbClr val="4686C8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2" name="Kromme verbindingslijn 31">
            <a:extLst>
              <a:ext uri="{FF2B5EF4-FFF2-40B4-BE49-F238E27FC236}">
                <a16:creationId xmlns:a16="http://schemas.microsoft.com/office/drawing/2014/main" id="{2B42BF87-2FB5-2D5D-D285-47060ED21EEC}"/>
              </a:ext>
            </a:extLst>
          </p:cNvPr>
          <p:cNvCxnSpPr/>
          <p:nvPr/>
        </p:nvCxnSpPr>
        <p:spPr>
          <a:xfrm flipV="1">
            <a:off x="7518400" y="3429000"/>
            <a:ext cx="4673600" cy="3429000"/>
          </a:xfrm>
          <a:prstGeom prst="curvedConnector3">
            <a:avLst>
              <a:gd name="adj1" fmla="val 63362"/>
            </a:avLst>
          </a:prstGeom>
          <a:ln w="603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EA46853B-EBF3-09AD-3B46-8FFC41DBC562}"/>
              </a:ext>
            </a:extLst>
          </p:cNvPr>
          <p:cNvSpPr/>
          <p:nvPr/>
        </p:nvSpPr>
        <p:spPr>
          <a:xfrm>
            <a:off x="2092173" y="2884134"/>
            <a:ext cx="2184400" cy="762000"/>
          </a:xfrm>
          <a:prstGeom prst="roundRect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Ruwe data ophalen en opwerken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84385862-D437-5AC5-819A-7506E45729F1}"/>
              </a:ext>
            </a:extLst>
          </p:cNvPr>
          <p:cNvSpPr/>
          <p:nvPr/>
        </p:nvSpPr>
        <p:spPr>
          <a:xfrm>
            <a:off x="5007857" y="2884134"/>
            <a:ext cx="2184400" cy="762000"/>
          </a:xfrm>
          <a:prstGeom prst="roundRect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00549E12-999A-EFD7-97FC-A58E4B10337F}"/>
              </a:ext>
            </a:extLst>
          </p:cNvPr>
          <p:cNvSpPr/>
          <p:nvPr/>
        </p:nvSpPr>
        <p:spPr>
          <a:xfrm>
            <a:off x="8034592" y="1741086"/>
            <a:ext cx="2184400" cy="889049"/>
          </a:xfrm>
          <a:prstGeom prst="roundRect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1. In brondata aanpassen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B47619FE-1199-42A2-4175-88A6E2E37BEC}"/>
              </a:ext>
            </a:extLst>
          </p:cNvPr>
          <p:cNvSpPr/>
          <p:nvPr/>
        </p:nvSpPr>
        <p:spPr>
          <a:xfrm>
            <a:off x="8016871" y="2811602"/>
            <a:ext cx="2184400" cy="889049"/>
          </a:xfrm>
          <a:prstGeom prst="roundRect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2. In Netwerkmaker algoritme aanpassen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9AE25CF8-FAE9-F697-4B3D-DD4B1AB42826}"/>
              </a:ext>
            </a:extLst>
          </p:cNvPr>
          <p:cNvSpPr/>
          <p:nvPr/>
        </p:nvSpPr>
        <p:spPr>
          <a:xfrm>
            <a:off x="8016871" y="3979235"/>
            <a:ext cx="2184400" cy="877843"/>
          </a:xfrm>
          <a:prstGeom prst="roundRect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3. In Netwerkmaker handmatig verbeteren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985FAA49-D387-C96E-2A0D-016AA192712A}"/>
              </a:ext>
            </a:extLst>
          </p:cNvPr>
          <p:cNvSpPr/>
          <p:nvPr/>
        </p:nvSpPr>
        <p:spPr>
          <a:xfrm>
            <a:off x="4479773" y="3087334"/>
            <a:ext cx="406400" cy="355600"/>
          </a:xfrm>
          <a:prstGeom prst="rightArrow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C986FEEB-7A44-6E77-3B05-412BA011A62F}"/>
              </a:ext>
            </a:extLst>
          </p:cNvPr>
          <p:cNvSpPr/>
          <p:nvPr/>
        </p:nvSpPr>
        <p:spPr>
          <a:xfrm rot="19678107">
            <a:off x="7377308" y="2558440"/>
            <a:ext cx="406400" cy="355600"/>
          </a:xfrm>
          <a:prstGeom prst="rightArrow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6A75CAF6-869F-A709-0811-B0E760B3CB27}"/>
              </a:ext>
            </a:extLst>
          </p:cNvPr>
          <p:cNvSpPr/>
          <p:nvPr/>
        </p:nvSpPr>
        <p:spPr>
          <a:xfrm rot="1550741">
            <a:off x="7353511" y="3661245"/>
            <a:ext cx="406400" cy="355600"/>
          </a:xfrm>
          <a:prstGeom prst="rightArrow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4AC9E535-B9BF-3E3F-EF14-D8D6C304A289}"/>
              </a:ext>
            </a:extLst>
          </p:cNvPr>
          <p:cNvSpPr/>
          <p:nvPr/>
        </p:nvSpPr>
        <p:spPr>
          <a:xfrm>
            <a:off x="7416516" y="3134417"/>
            <a:ext cx="406400" cy="355600"/>
          </a:xfrm>
          <a:prstGeom prst="rightArrow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Pijl: rechts 17">
            <a:extLst>
              <a:ext uri="{FF2B5EF4-FFF2-40B4-BE49-F238E27FC236}">
                <a16:creationId xmlns:a16="http://schemas.microsoft.com/office/drawing/2014/main" id="{4DE8C99C-95D2-9F48-251D-29A170241FA1}"/>
              </a:ext>
            </a:extLst>
          </p:cNvPr>
          <p:cNvSpPr/>
          <p:nvPr/>
        </p:nvSpPr>
        <p:spPr>
          <a:xfrm>
            <a:off x="1375067" y="2760851"/>
            <a:ext cx="406400" cy="355600"/>
          </a:xfrm>
          <a:prstGeom prst="rightArrow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Pijl: rechts 19">
            <a:extLst>
              <a:ext uri="{FF2B5EF4-FFF2-40B4-BE49-F238E27FC236}">
                <a16:creationId xmlns:a16="http://schemas.microsoft.com/office/drawing/2014/main" id="{13F3A416-7F07-ED81-9D91-FA48D2DD2A0E}"/>
              </a:ext>
            </a:extLst>
          </p:cNvPr>
          <p:cNvSpPr/>
          <p:nvPr/>
        </p:nvSpPr>
        <p:spPr>
          <a:xfrm>
            <a:off x="1397675" y="3412645"/>
            <a:ext cx="406400" cy="355600"/>
          </a:xfrm>
          <a:prstGeom prst="rightArrow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6455075-BC92-F91A-E1E9-DF413CAE8B05}"/>
              </a:ext>
            </a:extLst>
          </p:cNvPr>
          <p:cNvSpPr txBox="1"/>
          <p:nvPr/>
        </p:nvSpPr>
        <p:spPr>
          <a:xfrm>
            <a:off x="312849" y="2329663"/>
            <a:ext cx="89601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1867" b="1" dirty="0">
                <a:solidFill>
                  <a:prstClr val="black"/>
                </a:solidFill>
                <a:latin typeface="Calibri"/>
              </a:rPr>
              <a:t>punten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0B8A050-AABD-0C82-44F8-617229046F82}"/>
              </a:ext>
            </a:extLst>
          </p:cNvPr>
          <p:cNvSpPr txBox="1"/>
          <p:nvPr/>
        </p:nvSpPr>
        <p:spPr>
          <a:xfrm>
            <a:off x="322079" y="2673225"/>
            <a:ext cx="74090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1867" b="1" dirty="0">
                <a:solidFill>
                  <a:prstClr val="black"/>
                </a:solidFill>
                <a:latin typeface="Calibri"/>
              </a:rPr>
              <a:t>lijnen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604D1AD-1C1F-7430-38D9-F8F8FE19F868}"/>
              </a:ext>
            </a:extLst>
          </p:cNvPr>
          <p:cNvSpPr txBox="1"/>
          <p:nvPr/>
        </p:nvSpPr>
        <p:spPr>
          <a:xfrm>
            <a:off x="877504" y="326870"/>
            <a:ext cx="985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4000" b="1" dirty="0">
                <a:solidFill>
                  <a:prstClr val="black"/>
                </a:solidFill>
                <a:latin typeface="Calibri"/>
              </a:rPr>
              <a:t>Werkwijze per fase</a:t>
            </a:r>
          </a:p>
          <a:p>
            <a:pPr defTabSz="609630"/>
            <a:endParaRPr lang="nl-NL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Pijl: gekromd omlaag 18">
            <a:extLst>
              <a:ext uri="{FF2B5EF4-FFF2-40B4-BE49-F238E27FC236}">
                <a16:creationId xmlns:a16="http://schemas.microsoft.com/office/drawing/2014/main" id="{869A4702-92CD-AD0C-3D71-C722035F5AEF}"/>
              </a:ext>
            </a:extLst>
          </p:cNvPr>
          <p:cNvSpPr/>
          <p:nvPr/>
        </p:nvSpPr>
        <p:spPr>
          <a:xfrm rot="10800000">
            <a:off x="1079561" y="5045007"/>
            <a:ext cx="7441608" cy="1143730"/>
          </a:xfrm>
          <a:prstGeom prst="curvedDownArrow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47A0867B-D991-C1DA-0954-EA5AD5E9E223}"/>
              </a:ext>
            </a:extLst>
          </p:cNvPr>
          <p:cNvSpPr txBox="1"/>
          <p:nvPr/>
        </p:nvSpPr>
        <p:spPr>
          <a:xfrm>
            <a:off x="3555742" y="2203906"/>
            <a:ext cx="230229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b="1" dirty="0">
                <a:solidFill>
                  <a:prstClr val="black"/>
                </a:solidFill>
                <a:latin typeface="Calibri"/>
              </a:rPr>
              <a:t>Netwerkmaker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9F58C568-40B6-BD57-9ACC-6FC08E77B719}"/>
              </a:ext>
            </a:extLst>
          </p:cNvPr>
          <p:cNvSpPr txBox="1"/>
          <p:nvPr/>
        </p:nvSpPr>
        <p:spPr>
          <a:xfrm>
            <a:off x="303745" y="1875923"/>
            <a:ext cx="122322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b="1" dirty="0">
                <a:solidFill>
                  <a:prstClr val="black"/>
                </a:solidFill>
                <a:latin typeface="Calibri"/>
              </a:rPr>
              <a:t>Regio 1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B59FECC6-AA19-E5CF-C6BE-8F9B247C3D80}"/>
              </a:ext>
            </a:extLst>
          </p:cNvPr>
          <p:cNvSpPr txBox="1"/>
          <p:nvPr/>
        </p:nvSpPr>
        <p:spPr>
          <a:xfrm>
            <a:off x="292335" y="3979235"/>
            <a:ext cx="89601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1867" b="1" dirty="0">
                <a:solidFill>
                  <a:prstClr val="black"/>
                </a:solidFill>
                <a:latin typeface="Calibri"/>
              </a:rPr>
              <a:t>punten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2755D050-A760-5E65-7F0F-77FBD3FDB10A}"/>
              </a:ext>
            </a:extLst>
          </p:cNvPr>
          <p:cNvSpPr txBox="1"/>
          <p:nvPr/>
        </p:nvSpPr>
        <p:spPr>
          <a:xfrm>
            <a:off x="301565" y="4322797"/>
            <a:ext cx="74090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1867" b="1" dirty="0">
                <a:solidFill>
                  <a:prstClr val="black"/>
                </a:solidFill>
                <a:latin typeface="Calibri"/>
              </a:rPr>
              <a:t>lijnen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4B64A707-EF91-7E27-9089-84D193161522}"/>
              </a:ext>
            </a:extLst>
          </p:cNvPr>
          <p:cNvSpPr txBox="1"/>
          <p:nvPr/>
        </p:nvSpPr>
        <p:spPr>
          <a:xfrm>
            <a:off x="298401" y="3587050"/>
            <a:ext cx="123283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b="1" dirty="0">
                <a:solidFill>
                  <a:prstClr val="black"/>
                </a:solidFill>
                <a:latin typeface="Calibri"/>
              </a:rPr>
              <a:t>Regio n</a:t>
            </a:r>
          </a:p>
        </p:txBody>
      </p: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EE0167CD-37F1-E822-069A-DF299C62F9F1}"/>
              </a:ext>
            </a:extLst>
          </p:cNvPr>
          <p:cNvCxnSpPr/>
          <p:nvPr/>
        </p:nvCxnSpPr>
        <p:spPr>
          <a:xfrm>
            <a:off x="609600" y="3087334"/>
            <a:ext cx="0" cy="499716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Afbeelding 16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10BE6D6E-8AFB-6B10-71C7-F0A900F17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9"/>
          <a:stretch/>
        </p:blipFill>
        <p:spPr>
          <a:xfrm rot="19816908">
            <a:off x="8935630" y="5877556"/>
            <a:ext cx="505333" cy="541867"/>
          </a:xfrm>
          <a:prstGeom prst="rect">
            <a:avLst/>
          </a:prstGeom>
        </p:spPr>
      </p:pic>
      <p:pic>
        <p:nvPicPr>
          <p:cNvPr id="28" name="Afbeelding 27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1C3ADBC2-AC8B-48C5-CF99-3090D7AE8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6" y="6261889"/>
            <a:ext cx="2554205" cy="3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92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3B9B9-D13C-FCD9-CC02-67C282A5F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Kromme verbindingslijn 31">
            <a:extLst>
              <a:ext uri="{FF2B5EF4-FFF2-40B4-BE49-F238E27FC236}">
                <a16:creationId xmlns:a16="http://schemas.microsoft.com/office/drawing/2014/main" id="{9C59C8A0-15AC-EC8D-47F2-3BB23BC385F6}"/>
              </a:ext>
            </a:extLst>
          </p:cNvPr>
          <p:cNvCxnSpPr/>
          <p:nvPr/>
        </p:nvCxnSpPr>
        <p:spPr>
          <a:xfrm flipV="1">
            <a:off x="7518400" y="3429000"/>
            <a:ext cx="4673600" cy="3429000"/>
          </a:xfrm>
          <a:prstGeom prst="curvedConnector3">
            <a:avLst>
              <a:gd name="adj1" fmla="val 63362"/>
            </a:avLst>
          </a:prstGeom>
          <a:ln w="603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0031279A-AF7A-CD0B-E4BF-C80943B7A715}"/>
              </a:ext>
            </a:extLst>
          </p:cNvPr>
          <p:cNvSpPr txBox="1"/>
          <p:nvPr/>
        </p:nvSpPr>
        <p:spPr>
          <a:xfrm>
            <a:off x="762000" y="366622"/>
            <a:ext cx="620124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b="1" dirty="0">
                <a:solidFill>
                  <a:prstClr val="black"/>
                </a:solidFill>
                <a:latin typeface="Calibri"/>
              </a:rPr>
              <a:t>Ruwe data ophalen en opwerken per regio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20796D1-3FAB-B7B6-6C79-92C5E173F08F}"/>
              </a:ext>
            </a:extLst>
          </p:cNvPr>
          <p:cNvSpPr/>
          <p:nvPr/>
        </p:nvSpPr>
        <p:spPr>
          <a:xfrm>
            <a:off x="621223" y="1937838"/>
            <a:ext cx="1616427" cy="913133"/>
          </a:xfrm>
          <a:prstGeom prst="roundRect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Inladen, verwijderen, transformeren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79C50D4F-E27C-7022-AD9D-0CD4E8073C6D}"/>
              </a:ext>
            </a:extLst>
          </p:cNvPr>
          <p:cNvSpPr/>
          <p:nvPr/>
        </p:nvSpPr>
        <p:spPr>
          <a:xfrm>
            <a:off x="2647207" y="1937838"/>
            <a:ext cx="1616427" cy="925504"/>
          </a:xfrm>
          <a:prstGeom prst="roundRect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Maak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A074D975-5D71-7C7C-88DE-E990840B3435}"/>
              </a:ext>
            </a:extLst>
          </p:cNvPr>
          <p:cNvSpPr/>
          <p:nvPr/>
        </p:nvSpPr>
        <p:spPr>
          <a:xfrm>
            <a:off x="2236316" y="2237361"/>
            <a:ext cx="355009" cy="355600"/>
          </a:xfrm>
          <a:prstGeom prst="rightArrow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1955E072-6840-F089-5008-7EA7A3BE910B}"/>
              </a:ext>
            </a:extLst>
          </p:cNvPr>
          <p:cNvSpPr/>
          <p:nvPr/>
        </p:nvSpPr>
        <p:spPr>
          <a:xfrm>
            <a:off x="152752" y="1956723"/>
            <a:ext cx="406400" cy="355600"/>
          </a:xfrm>
          <a:prstGeom prst="rightArrow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090B16D7-1014-2C1D-DC84-CF86279BD685}"/>
              </a:ext>
            </a:extLst>
          </p:cNvPr>
          <p:cNvSpPr/>
          <p:nvPr/>
        </p:nvSpPr>
        <p:spPr>
          <a:xfrm>
            <a:off x="146187" y="2469971"/>
            <a:ext cx="406400" cy="355600"/>
          </a:xfrm>
          <a:prstGeom prst="rightArrow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1E260E2-F020-0894-5AA3-5CE46A118D88}"/>
              </a:ext>
            </a:extLst>
          </p:cNvPr>
          <p:cNvSpPr txBox="1"/>
          <p:nvPr/>
        </p:nvSpPr>
        <p:spPr>
          <a:xfrm>
            <a:off x="161586" y="1435932"/>
            <a:ext cx="117654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dirty="0">
                <a:solidFill>
                  <a:prstClr val="black"/>
                </a:solidFill>
                <a:latin typeface="Calibri"/>
              </a:rPr>
              <a:t>Punten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A3996793-624E-2F96-F083-2690CA9E3CE4}"/>
              </a:ext>
            </a:extLst>
          </p:cNvPr>
          <p:cNvSpPr txBox="1"/>
          <p:nvPr/>
        </p:nvSpPr>
        <p:spPr>
          <a:xfrm>
            <a:off x="161585" y="3007148"/>
            <a:ext cx="11416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2667" dirty="0">
                <a:solidFill>
                  <a:prstClr val="black"/>
                </a:solidFill>
                <a:latin typeface="Calibri"/>
              </a:rPr>
              <a:t>Lijnen</a:t>
            </a:r>
          </a:p>
        </p:txBody>
      </p:sp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B1D449C2-109D-5AF6-D36A-26628C413689}"/>
              </a:ext>
            </a:extLst>
          </p:cNvPr>
          <p:cNvSpPr/>
          <p:nvPr/>
        </p:nvSpPr>
        <p:spPr>
          <a:xfrm>
            <a:off x="8514168" y="1937839"/>
            <a:ext cx="1578645" cy="920591"/>
          </a:xfrm>
          <a:prstGeom prst="roundRect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Bepaal rijrichting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hthoek: afgeronde hoeken 38">
            <a:extLst>
              <a:ext uri="{FF2B5EF4-FFF2-40B4-BE49-F238E27FC236}">
                <a16:creationId xmlns:a16="http://schemas.microsoft.com/office/drawing/2014/main" id="{40526A7E-BBC2-9805-B3AB-001388385970}"/>
              </a:ext>
            </a:extLst>
          </p:cNvPr>
          <p:cNvSpPr/>
          <p:nvPr/>
        </p:nvSpPr>
        <p:spPr>
          <a:xfrm>
            <a:off x="4693779" y="1956723"/>
            <a:ext cx="1455471" cy="902343"/>
          </a:xfrm>
          <a:prstGeom prst="roundRect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Verbind met omliggende regio’s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Pijl: rechts 39">
            <a:extLst>
              <a:ext uri="{FF2B5EF4-FFF2-40B4-BE49-F238E27FC236}">
                <a16:creationId xmlns:a16="http://schemas.microsoft.com/office/drawing/2014/main" id="{5AA7F213-953F-2A9F-27CE-B2AD6AE8FAB9}"/>
              </a:ext>
            </a:extLst>
          </p:cNvPr>
          <p:cNvSpPr/>
          <p:nvPr/>
        </p:nvSpPr>
        <p:spPr>
          <a:xfrm>
            <a:off x="4206417" y="2237361"/>
            <a:ext cx="406400" cy="355600"/>
          </a:xfrm>
          <a:prstGeom prst="rightArrow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Pijl: rechts 40">
            <a:extLst>
              <a:ext uri="{FF2B5EF4-FFF2-40B4-BE49-F238E27FC236}">
                <a16:creationId xmlns:a16="http://schemas.microsoft.com/office/drawing/2014/main" id="{BCC37657-FAC5-8166-DE90-ED57FA1566B2}"/>
              </a:ext>
            </a:extLst>
          </p:cNvPr>
          <p:cNvSpPr/>
          <p:nvPr/>
        </p:nvSpPr>
        <p:spPr>
          <a:xfrm>
            <a:off x="5992379" y="2271132"/>
            <a:ext cx="527809" cy="349158"/>
          </a:xfrm>
          <a:prstGeom prst="rightArrow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hthoek: afgeronde hoeken 41">
            <a:extLst>
              <a:ext uri="{FF2B5EF4-FFF2-40B4-BE49-F238E27FC236}">
                <a16:creationId xmlns:a16="http://schemas.microsoft.com/office/drawing/2014/main" id="{8C17242B-4618-05C4-6FF3-8539906BDD0D}"/>
              </a:ext>
            </a:extLst>
          </p:cNvPr>
          <p:cNvSpPr/>
          <p:nvPr/>
        </p:nvSpPr>
        <p:spPr>
          <a:xfrm>
            <a:off x="10418862" y="1907857"/>
            <a:ext cx="1578645" cy="920591"/>
          </a:xfrm>
          <a:prstGeom prst="roundRect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Vergelijk met huidig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Pijl: rechts 42">
            <a:extLst>
              <a:ext uri="{FF2B5EF4-FFF2-40B4-BE49-F238E27FC236}">
                <a16:creationId xmlns:a16="http://schemas.microsoft.com/office/drawing/2014/main" id="{2A9DB80D-A62E-65D2-41BF-5A0683332AB0}"/>
              </a:ext>
            </a:extLst>
          </p:cNvPr>
          <p:cNvSpPr/>
          <p:nvPr/>
        </p:nvSpPr>
        <p:spPr>
          <a:xfrm>
            <a:off x="9976320" y="2237361"/>
            <a:ext cx="406400" cy="355600"/>
          </a:xfrm>
          <a:prstGeom prst="rightArrow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al 43">
            <a:extLst>
              <a:ext uri="{FF2B5EF4-FFF2-40B4-BE49-F238E27FC236}">
                <a16:creationId xmlns:a16="http://schemas.microsoft.com/office/drawing/2014/main" id="{B08467D1-723D-28AD-0BFE-6B96B711945B}"/>
              </a:ext>
            </a:extLst>
          </p:cNvPr>
          <p:cNvSpPr/>
          <p:nvPr/>
        </p:nvSpPr>
        <p:spPr>
          <a:xfrm>
            <a:off x="621220" y="1020989"/>
            <a:ext cx="1616426" cy="471924"/>
          </a:xfrm>
          <a:prstGeom prst="ellipse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al 44">
            <a:extLst>
              <a:ext uri="{FF2B5EF4-FFF2-40B4-BE49-F238E27FC236}">
                <a16:creationId xmlns:a16="http://schemas.microsoft.com/office/drawing/2014/main" id="{50C7C73A-DA8A-1D3E-E6E6-4F5ED25AC20F}"/>
              </a:ext>
            </a:extLst>
          </p:cNvPr>
          <p:cNvSpPr/>
          <p:nvPr/>
        </p:nvSpPr>
        <p:spPr>
          <a:xfrm>
            <a:off x="2645815" y="1020989"/>
            <a:ext cx="1616426" cy="471924"/>
          </a:xfrm>
          <a:prstGeom prst="ellipse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al 45">
            <a:extLst>
              <a:ext uri="{FF2B5EF4-FFF2-40B4-BE49-F238E27FC236}">
                <a16:creationId xmlns:a16="http://schemas.microsoft.com/office/drawing/2014/main" id="{91CD9AEC-0F2D-345E-BA9E-1D0B1425DBF2}"/>
              </a:ext>
            </a:extLst>
          </p:cNvPr>
          <p:cNvSpPr/>
          <p:nvPr/>
        </p:nvSpPr>
        <p:spPr>
          <a:xfrm>
            <a:off x="4672653" y="1046742"/>
            <a:ext cx="1455471" cy="471924"/>
          </a:xfrm>
          <a:prstGeom prst="ellipse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al 46">
            <a:extLst>
              <a:ext uri="{FF2B5EF4-FFF2-40B4-BE49-F238E27FC236}">
                <a16:creationId xmlns:a16="http://schemas.microsoft.com/office/drawing/2014/main" id="{7C1ACDAE-9635-DB67-A6FE-94E225061959}"/>
              </a:ext>
            </a:extLst>
          </p:cNvPr>
          <p:cNvSpPr/>
          <p:nvPr/>
        </p:nvSpPr>
        <p:spPr>
          <a:xfrm>
            <a:off x="8514168" y="1046742"/>
            <a:ext cx="1578645" cy="471924"/>
          </a:xfrm>
          <a:prstGeom prst="ellipse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vaal 47">
            <a:extLst>
              <a:ext uri="{FF2B5EF4-FFF2-40B4-BE49-F238E27FC236}">
                <a16:creationId xmlns:a16="http://schemas.microsoft.com/office/drawing/2014/main" id="{7F4EDD7B-5CCE-0CEA-FD5A-5BFA35A49880}"/>
              </a:ext>
            </a:extLst>
          </p:cNvPr>
          <p:cNvSpPr/>
          <p:nvPr/>
        </p:nvSpPr>
        <p:spPr>
          <a:xfrm>
            <a:off x="10386110" y="1046742"/>
            <a:ext cx="1578645" cy="471924"/>
          </a:xfrm>
          <a:prstGeom prst="ellipse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86EF343C-6F33-7AE0-0765-5A88DED4856A}"/>
              </a:ext>
            </a:extLst>
          </p:cNvPr>
          <p:cNvCxnSpPr>
            <a:cxnSpLocks/>
            <a:endCxn id="44" idx="4"/>
          </p:cNvCxnSpPr>
          <p:nvPr/>
        </p:nvCxnSpPr>
        <p:spPr>
          <a:xfrm flipH="1" flipV="1">
            <a:off x="1429434" y="1492913"/>
            <a:ext cx="3431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id="{CFE28193-DB30-B4CD-427C-879D58B44C72}"/>
              </a:ext>
            </a:extLst>
          </p:cNvPr>
          <p:cNvCxnSpPr/>
          <p:nvPr/>
        </p:nvCxnSpPr>
        <p:spPr>
          <a:xfrm flipV="1">
            <a:off x="3573145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54EE323C-D628-183E-4070-EBF2E9413837}"/>
              </a:ext>
            </a:extLst>
          </p:cNvPr>
          <p:cNvCxnSpPr/>
          <p:nvPr/>
        </p:nvCxnSpPr>
        <p:spPr>
          <a:xfrm flipV="1">
            <a:off x="5692049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id="{5AE5759F-E524-07AF-6A12-532541CD4353}"/>
              </a:ext>
            </a:extLst>
          </p:cNvPr>
          <p:cNvCxnSpPr/>
          <p:nvPr/>
        </p:nvCxnSpPr>
        <p:spPr>
          <a:xfrm flipV="1">
            <a:off x="9229062" y="1759041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met pijl 52">
            <a:extLst>
              <a:ext uri="{FF2B5EF4-FFF2-40B4-BE49-F238E27FC236}">
                <a16:creationId xmlns:a16="http://schemas.microsoft.com/office/drawing/2014/main" id="{6E005E69-D6F4-CC42-FB27-F9A1B0930ADC}"/>
              </a:ext>
            </a:extLst>
          </p:cNvPr>
          <p:cNvCxnSpPr/>
          <p:nvPr/>
        </p:nvCxnSpPr>
        <p:spPr>
          <a:xfrm flipV="1">
            <a:off x="11431629" y="1747412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4" name="Rechthoek: afgeronde hoeken 53">
            <a:extLst>
              <a:ext uri="{FF2B5EF4-FFF2-40B4-BE49-F238E27FC236}">
                <a16:creationId xmlns:a16="http://schemas.microsoft.com/office/drawing/2014/main" id="{AB981629-9945-3FDE-8EE9-3E6AFE7A9DE8}"/>
              </a:ext>
            </a:extLst>
          </p:cNvPr>
          <p:cNvSpPr/>
          <p:nvPr/>
        </p:nvSpPr>
        <p:spPr>
          <a:xfrm>
            <a:off x="6616025" y="1937839"/>
            <a:ext cx="1455471" cy="951139"/>
          </a:xfrm>
          <a:prstGeom prst="roundRect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Map op </a:t>
            </a:r>
            <a:r>
              <a:rPr lang="nl-NL" sz="1867" dirty="0" err="1">
                <a:solidFill>
                  <a:prstClr val="white"/>
                </a:solidFill>
                <a:latin typeface="Calibri"/>
              </a:rPr>
              <a:t>infra-structuur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Pijl: rechts 54">
            <a:extLst>
              <a:ext uri="{FF2B5EF4-FFF2-40B4-BE49-F238E27FC236}">
                <a16:creationId xmlns:a16="http://schemas.microsoft.com/office/drawing/2014/main" id="{D106FECD-FB97-B5D3-AAC9-BDC60A7F5AE5}"/>
              </a:ext>
            </a:extLst>
          </p:cNvPr>
          <p:cNvSpPr/>
          <p:nvPr/>
        </p:nvSpPr>
        <p:spPr>
          <a:xfrm>
            <a:off x="8076078" y="2271770"/>
            <a:ext cx="406400" cy="355600"/>
          </a:xfrm>
          <a:prstGeom prst="rightArrow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al 55">
            <a:extLst>
              <a:ext uri="{FF2B5EF4-FFF2-40B4-BE49-F238E27FC236}">
                <a16:creationId xmlns:a16="http://schemas.microsoft.com/office/drawing/2014/main" id="{E4020EE3-25FD-EF5C-A7F2-F4FA5568AE75}"/>
              </a:ext>
            </a:extLst>
          </p:cNvPr>
          <p:cNvSpPr/>
          <p:nvPr/>
        </p:nvSpPr>
        <p:spPr>
          <a:xfrm>
            <a:off x="6522007" y="1020989"/>
            <a:ext cx="1455471" cy="471924"/>
          </a:xfrm>
          <a:prstGeom prst="ellipse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7" name="Rechte verbindingslijn met pijl 56">
            <a:extLst>
              <a:ext uri="{FF2B5EF4-FFF2-40B4-BE49-F238E27FC236}">
                <a16:creationId xmlns:a16="http://schemas.microsoft.com/office/drawing/2014/main" id="{F2204098-32D8-BD41-0170-50A4592B2A46}"/>
              </a:ext>
            </a:extLst>
          </p:cNvPr>
          <p:cNvCxnSpPr/>
          <p:nvPr/>
        </p:nvCxnSpPr>
        <p:spPr>
          <a:xfrm flipV="1">
            <a:off x="7373630" y="1792509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met pijl 58">
            <a:extLst>
              <a:ext uri="{FF2B5EF4-FFF2-40B4-BE49-F238E27FC236}">
                <a16:creationId xmlns:a16="http://schemas.microsoft.com/office/drawing/2014/main" id="{7EDB0AAE-AFE9-4807-E0C8-9497F31CEBC9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429436" y="1570635"/>
            <a:ext cx="0" cy="367203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met pijl 60">
            <a:extLst>
              <a:ext uri="{FF2B5EF4-FFF2-40B4-BE49-F238E27FC236}">
                <a16:creationId xmlns:a16="http://schemas.microsoft.com/office/drawing/2014/main" id="{709E8048-333D-8A4F-D6AB-9C20F7B6E430}"/>
              </a:ext>
            </a:extLst>
          </p:cNvPr>
          <p:cNvCxnSpPr>
            <a:cxnSpLocks/>
          </p:cNvCxnSpPr>
          <p:nvPr/>
        </p:nvCxnSpPr>
        <p:spPr>
          <a:xfrm flipV="1">
            <a:off x="3454400" y="1526549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met pijl 61">
            <a:extLst>
              <a:ext uri="{FF2B5EF4-FFF2-40B4-BE49-F238E27FC236}">
                <a16:creationId xmlns:a16="http://schemas.microsoft.com/office/drawing/2014/main" id="{8FC3AE85-6CA5-B82D-9447-E73DB452AF50}"/>
              </a:ext>
            </a:extLst>
          </p:cNvPr>
          <p:cNvCxnSpPr>
            <a:cxnSpLocks/>
          </p:cNvCxnSpPr>
          <p:nvPr/>
        </p:nvCxnSpPr>
        <p:spPr>
          <a:xfrm flipV="1">
            <a:off x="5435600" y="1527504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>
            <a:extLst>
              <a:ext uri="{FF2B5EF4-FFF2-40B4-BE49-F238E27FC236}">
                <a16:creationId xmlns:a16="http://schemas.microsoft.com/office/drawing/2014/main" id="{E3DAD579-0F66-0126-446F-F51E2ECB5DB4}"/>
              </a:ext>
            </a:extLst>
          </p:cNvPr>
          <p:cNvCxnSpPr>
            <a:cxnSpLocks/>
          </p:cNvCxnSpPr>
          <p:nvPr/>
        </p:nvCxnSpPr>
        <p:spPr>
          <a:xfrm flipV="1">
            <a:off x="7206664" y="1583413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B489E06F-DD7E-8651-6907-BB4191D246BB}"/>
              </a:ext>
            </a:extLst>
          </p:cNvPr>
          <p:cNvCxnSpPr>
            <a:cxnSpLocks/>
          </p:cNvCxnSpPr>
          <p:nvPr/>
        </p:nvCxnSpPr>
        <p:spPr>
          <a:xfrm flipV="1">
            <a:off x="9207424" y="1583412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50AEBFD2-0D86-456B-2834-6A8A73EB10E3}"/>
              </a:ext>
            </a:extLst>
          </p:cNvPr>
          <p:cNvCxnSpPr>
            <a:cxnSpLocks/>
          </p:cNvCxnSpPr>
          <p:nvPr/>
        </p:nvCxnSpPr>
        <p:spPr>
          <a:xfrm flipV="1">
            <a:off x="11175432" y="1492913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5B67CD6F-F24A-E516-5B5B-74849394F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9"/>
          <a:stretch/>
        </p:blipFill>
        <p:spPr>
          <a:xfrm rot="21234792">
            <a:off x="6930255" y="6279145"/>
            <a:ext cx="505333" cy="541867"/>
          </a:xfrm>
          <a:prstGeom prst="rect">
            <a:avLst/>
          </a:prstGeom>
        </p:spPr>
      </p:pic>
      <p:sp>
        <p:nvSpPr>
          <p:cNvPr id="19" name="Ovaal 18">
            <a:extLst>
              <a:ext uri="{FF2B5EF4-FFF2-40B4-BE49-F238E27FC236}">
                <a16:creationId xmlns:a16="http://schemas.microsoft.com/office/drawing/2014/main" id="{46BAE7F5-8C94-E173-C64B-39C01E3B51CA}"/>
              </a:ext>
            </a:extLst>
          </p:cNvPr>
          <p:cNvSpPr/>
          <p:nvPr/>
        </p:nvSpPr>
        <p:spPr>
          <a:xfrm>
            <a:off x="10266461" y="5349228"/>
            <a:ext cx="304800" cy="304800"/>
          </a:xfrm>
          <a:prstGeom prst="ellipse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nl-NL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E8433AD5-3D07-B948-42CB-2EC60E67E1C9}"/>
              </a:ext>
            </a:extLst>
          </p:cNvPr>
          <p:cNvSpPr/>
          <p:nvPr/>
        </p:nvSpPr>
        <p:spPr>
          <a:xfrm>
            <a:off x="10870631" y="5828843"/>
            <a:ext cx="304800" cy="304800"/>
          </a:xfrm>
          <a:prstGeom prst="ellipse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nl-NL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Vrije vorm 22">
            <a:extLst>
              <a:ext uri="{FF2B5EF4-FFF2-40B4-BE49-F238E27FC236}">
                <a16:creationId xmlns:a16="http://schemas.microsoft.com/office/drawing/2014/main" id="{9BC5305F-37C9-D7FF-BF42-D6AEDEFEC257}"/>
              </a:ext>
            </a:extLst>
          </p:cNvPr>
          <p:cNvSpPr/>
          <p:nvPr/>
        </p:nvSpPr>
        <p:spPr>
          <a:xfrm>
            <a:off x="7737231" y="3454400"/>
            <a:ext cx="4439139" cy="3391877"/>
          </a:xfrm>
          <a:custGeom>
            <a:avLst/>
            <a:gdLst>
              <a:gd name="connsiteX0" fmla="*/ 0 w 6658708"/>
              <a:gd name="connsiteY0" fmla="*/ 5087815 h 5087815"/>
              <a:gd name="connsiteX1" fmla="*/ 1922585 w 6658708"/>
              <a:gd name="connsiteY1" fmla="*/ 3704492 h 5087815"/>
              <a:gd name="connsiteX2" fmla="*/ 5533292 w 6658708"/>
              <a:gd name="connsiteY2" fmla="*/ 4009292 h 5087815"/>
              <a:gd name="connsiteX3" fmla="*/ 6658708 w 6658708"/>
              <a:gd name="connsiteY3" fmla="*/ 0 h 5087815"/>
              <a:gd name="connsiteX4" fmla="*/ 6658708 w 6658708"/>
              <a:gd name="connsiteY4" fmla="*/ 0 h 5087815"/>
              <a:gd name="connsiteX5" fmla="*/ 6658708 w 6658708"/>
              <a:gd name="connsiteY5" fmla="*/ 0 h 5087815"/>
              <a:gd name="connsiteX6" fmla="*/ 6658708 w 6658708"/>
              <a:gd name="connsiteY6" fmla="*/ 23446 h 5087815"/>
              <a:gd name="connsiteX7" fmla="*/ 6658708 w 6658708"/>
              <a:gd name="connsiteY7" fmla="*/ 23446 h 508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8708" h="5087815">
                <a:moveTo>
                  <a:pt x="0" y="5087815"/>
                </a:moveTo>
                <a:cubicBezTo>
                  <a:pt x="500185" y="4486030"/>
                  <a:pt x="1000370" y="3884246"/>
                  <a:pt x="1922585" y="3704492"/>
                </a:cubicBezTo>
                <a:cubicBezTo>
                  <a:pt x="2844800" y="3524738"/>
                  <a:pt x="4743938" y="4626707"/>
                  <a:pt x="5533292" y="4009292"/>
                </a:cubicBezTo>
                <a:cubicBezTo>
                  <a:pt x="6322646" y="3391877"/>
                  <a:pt x="6658708" y="0"/>
                  <a:pt x="6658708" y="0"/>
                </a:cubicBezTo>
                <a:lnTo>
                  <a:pt x="6658708" y="0"/>
                </a:lnTo>
                <a:lnTo>
                  <a:pt x="6658708" y="0"/>
                </a:lnTo>
                <a:lnTo>
                  <a:pt x="6658708" y="23446"/>
                </a:lnTo>
                <a:lnTo>
                  <a:pt x="6658708" y="23446"/>
                </a:lnTo>
              </a:path>
            </a:pathLst>
          </a:custGeom>
          <a:noFill/>
          <a:ln w="60325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nl-NL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Wolkvormige toelichting 24">
            <a:extLst>
              <a:ext uri="{FF2B5EF4-FFF2-40B4-BE49-F238E27FC236}">
                <a16:creationId xmlns:a16="http://schemas.microsoft.com/office/drawing/2014/main" id="{7CF35900-4C65-008C-DB07-EAE8E5F671FA}"/>
              </a:ext>
            </a:extLst>
          </p:cNvPr>
          <p:cNvSpPr/>
          <p:nvPr/>
        </p:nvSpPr>
        <p:spPr>
          <a:xfrm>
            <a:off x="7206664" y="4732238"/>
            <a:ext cx="2117984" cy="1132953"/>
          </a:xfrm>
          <a:prstGeom prst="cloudCallout">
            <a:avLst>
              <a:gd name="adj1" fmla="val -46363"/>
              <a:gd name="adj2" fmla="val 83195"/>
            </a:avLst>
          </a:prstGeom>
          <a:ln>
            <a:solidFill>
              <a:srgbClr val="008A8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nl-NL" sz="2667" b="1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pic>
        <p:nvPicPr>
          <p:cNvPr id="26" name="Afbeelding 25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3FDF9754-26E8-86A5-168E-5503A2FF7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6" y="6261889"/>
            <a:ext cx="2554205" cy="3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18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6FD8A-3FD6-FF5C-5992-22C569C72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477533E8-D507-0C6F-40D1-54C891046E08}"/>
              </a:ext>
            </a:extLst>
          </p:cNvPr>
          <p:cNvGrpSpPr>
            <a:grpSpLocks noChangeAspect="1"/>
          </p:cNvGrpSpPr>
          <p:nvPr/>
        </p:nvGrpSpPr>
        <p:grpSpPr>
          <a:xfrm>
            <a:off x="11721838" y="5747637"/>
            <a:ext cx="161798" cy="38157"/>
            <a:chOff x="0" y="0"/>
            <a:chExt cx="242697" cy="57239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A9BFD05-AE60-F4CC-ED07-4A19C912410D}"/>
                </a:ext>
              </a:extLst>
            </p:cNvPr>
            <p:cNvSpPr/>
            <p:nvPr/>
          </p:nvSpPr>
          <p:spPr>
            <a:xfrm>
              <a:off x="-7747" y="-2667"/>
              <a:ext cx="259969" cy="63119"/>
            </a:xfrm>
            <a:custGeom>
              <a:avLst/>
              <a:gdLst/>
              <a:ahLst/>
              <a:cxnLst/>
              <a:rect l="l" t="t" r="r" b="b"/>
              <a:pathLst>
                <a:path w="259969" h="63119">
                  <a:moveTo>
                    <a:pt x="38989" y="55118"/>
                  </a:moveTo>
                  <a:cubicBezTo>
                    <a:pt x="102235" y="51054"/>
                    <a:pt x="161671" y="43942"/>
                    <a:pt x="225425" y="52959"/>
                  </a:cubicBezTo>
                  <a:lnTo>
                    <a:pt x="230378" y="7112"/>
                  </a:lnTo>
                  <a:cubicBezTo>
                    <a:pt x="195199" y="4699"/>
                    <a:pt x="159893" y="3556"/>
                    <a:pt x="124968" y="4445"/>
                  </a:cubicBezTo>
                  <a:cubicBezTo>
                    <a:pt x="91440" y="5588"/>
                    <a:pt x="52197" y="2667"/>
                    <a:pt x="20828" y="15621"/>
                  </a:cubicBezTo>
                  <a:cubicBezTo>
                    <a:pt x="0" y="24892"/>
                    <a:pt x="5588" y="54864"/>
                    <a:pt x="27051" y="58547"/>
                  </a:cubicBezTo>
                  <a:cubicBezTo>
                    <a:pt x="56515" y="63119"/>
                    <a:pt x="90297" y="54483"/>
                    <a:pt x="121031" y="53086"/>
                  </a:cubicBezTo>
                  <a:lnTo>
                    <a:pt x="226060" y="53594"/>
                  </a:lnTo>
                  <a:cubicBezTo>
                    <a:pt x="255270" y="54737"/>
                    <a:pt x="259969" y="11557"/>
                    <a:pt x="231013" y="7747"/>
                  </a:cubicBezTo>
                  <a:cubicBezTo>
                    <a:pt x="165735" y="0"/>
                    <a:pt x="92583" y="889"/>
                    <a:pt x="31750" y="27686"/>
                  </a:cubicBezTo>
                  <a:cubicBezTo>
                    <a:pt x="16002" y="34163"/>
                    <a:pt x="23876" y="56134"/>
                    <a:pt x="38989" y="55118"/>
                  </a:cubicBezTo>
                  <a:close/>
                </a:path>
              </a:pathLst>
            </a:custGeom>
            <a:solidFill>
              <a:srgbClr val="4686C8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2" name="Kromme verbindingslijn 31">
            <a:extLst>
              <a:ext uri="{FF2B5EF4-FFF2-40B4-BE49-F238E27FC236}">
                <a16:creationId xmlns:a16="http://schemas.microsoft.com/office/drawing/2014/main" id="{A7559BF9-184D-E103-A0C8-8162F0AF06C6}"/>
              </a:ext>
            </a:extLst>
          </p:cNvPr>
          <p:cNvCxnSpPr/>
          <p:nvPr/>
        </p:nvCxnSpPr>
        <p:spPr>
          <a:xfrm flipV="1">
            <a:off x="7518400" y="3429000"/>
            <a:ext cx="4673600" cy="3429000"/>
          </a:xfrm>
          <a:prstGeom prst="curvedConnector3">
            <a:avLst>
              <a:gd name="adj1" fmla="val 63362"/>
            </a:avLst>
          </a:prstGeom>
          <a:ln w="603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AF8D68B1-669E-BC19-9C4E-B268B18A50C6}"/>
              </a:ext>
            </a:extLst>
          </p:cNvPr>
          <p:cNvSpPr txBox="1"/>
          <p:nvPr/>
        </p:nvSpPr>
        <p:spPr>
          <a:xfrm>
            <a:off x="762000" y="366622"/>
            <a:ext cx="520033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b="1" dirty="0">
                <a:solidFill>
                  <a:prstClr val="black"/>
                </a:solidFill>
                <a:latin typeface="Calibri"/>
              </a:rPr>
              <a:t>Stap 1 bij het ophalen en opwerken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ED3907C9-9300-2347-A497-4EA5906A3938}"/>
              </a:ext>
            </a:extLst>
          </p:cNvPr>
          <p:cNvSpPr/>
          <p:nvPr/>
        </p:nvSpPr>
        <p:spPr>
          <a:xfrm>
            <a:off x="621223" y="1937838"/>
            <a:ext cx="1616427" cy="913133"/>
          </a:xfrm>
          <a:prstGeom prst="roundRect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Inladen, verwijderen, transformeren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4F574D98-356D-C002-B5BF-5C89837712E6}"/>
              </a:ext>
            </a:extLst>
          </p:cNvPr>
          <p:cNvSpPr/>
          <p:nvPr/>
        </p:nvSpPr>
        <p:spPr>
          <a:xfrm>
            <a:off x="2647207" y="1937838"/>
            <a:ext cx="1616427" cy="9255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Maak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FE79C82C-0C1C-EECB-CD0C-A23EA6F85CB1}"/>
              </a:ext>
            </a:extLst>
          </p:cNvPr>
          <p:cNvSpPr/>
          <p:nvPr/>
        </p:nvSpPr>
        <p:spPr>
          <a:xfrm>
            <a:off x="2236316" y="2237361"/>
            <a:ext cx="355009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7BE691BB-9028-08C7-E2CD-E2877E2FD5C0}"/>
              </a:ext>
            </a:extLst>
          </p:cNvPr>
          <p:cNvSpPr/>
          <p:nvPr/>
        </p:nvSpPr>
        <p:spPr>
          <a:xfrm>
            <a:off x="152752" y="1956723"/>
            <a:ext cx="406400" cy="355600"/>
          </a:xfrm>
          <a:prstGeom prst="rightArrow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6A5F70CB-6676-5EA6-367A-6949CE18D9B1}"/>
              </a:ext>
            </a:extLst>
          </p:cNvPr>
          <p:cNvSpPr/>
          <p:nvPr/>
        </p:nvSpPr>
        <p:spPr>
          <a:xfrm>
            <a:off x="146187" y="2469971"/>
            <a:ext cx="406400" cy="355600"/>
          </a:xfrm>
          <a:prstGeom prst="rightArrow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7CBCD75-0E01-1104-1F05-411F47FD6889}"/>
              </a:ext>
            </a:extLst>
          </p:cNvPr>
          <p:cNvSpPr txBox="1"/>
          <p:nvPr/>
        </p:nvSpPr>
        <p:spPr>
          <a:xfrm>
            <a:off x="161585" y="1435932"/>
            <a:ext cx="107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400" dirty="0">
                <a:solidFill>
                  <a:prstClr val="black"/>
                </a:solidFill>
                <a:latin typeface="Calibri"/>
              </a:rPr>
              <a:t>Punten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1B5B7079-6048-44D7-B521-3CFC97854F47}"/>
              </a:ext>
            </a:extLst>
          </p:cNvPr>
          <p:cNvSpPr txBox="1"/>
          <p:nvPr/>
        </p:nvSpPr>
        <p:spPr>
          <a:xfrm>
            <a:off x="92953" y="3007148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400" dirty="0">
                <a:solidFill>
                  <a:prstClr val="black"/>
                </a:solidFill>
                <a:latin typeface="Calibri"/>
              </a:rPr>
              <a:t>Lijnen</a:t>
            </a:r>
          </a:p>
        </p:txBody>
      </p:sp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BC8D4951-48E6-9907-F898-79D333DFB79B}"/>
              </a:ext>
            </a:extLst>
          </p:cNvPr>
          <p:cNvSpPr/>
          <p:nvPr/>
        </p:nvSpPr>
        <p:spPr>
          <a:xfrm>
            <a:off x="8514168" y="1937839"/>
            <a:ext cx="1578645" cy="9205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Bepaal rijrichting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hthoek: afgeronde hoeken 38">
            <a:extLst>
              <a:ext uri="{FF2B5EF4-FFF2-40B4-BE49-F238E27FC236}">
                <a16:creationId xmlns:a16="http://schemas.microsoft.com/office/drawing/2014/main" id="{5CFF009E-3A07-57FB-8C7E-F8362CFF15D0}"/>
              </a:ext>
            </a:extLst>
          </p:cNvPr>
          <p:cNvSpPr/>
          <p:nvPr/>
        </p:nvSpPr>
        <p:spPr>
          <a:xfrm>
            <a:off x="4693779" y="1956723"/>
            <a:ext cx="1455471" cy="9023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Verbind met omliggende regio’s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Pijl: rechts 39">
            <a:extLst>
              <a:ext uri="{FF2B5EF4-FFF2-40B4-BE49-F238E27FC236}">
                <a16:creationId xmlns:a16="http://schemas.microsoft.com/office/drawing/2014/main" id="{BCF69790-717F-9C23-2AA9-0A49EBDC0E6D}"/>
              </a:ext>
            </a:extLst>
          </p:cNvPr>
          <p:cNvSpPr/>
          <p:nvPr/>
        </p:nvSpPr>
        <p:spPr>
          <a:xfrm>
            <a:off x="4206417" y="223736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Pijl: rechts 40">
            <a:extLst>
              <a:ext uri="{FF2B5EF4-FFF2-40B4-BE49-F238E27FC236}">
                <a16:creationId xmlns:a16="http://schemas.microsoft.com/office/drawing/2014/main" id="{EC3D1875-60BC-39B2-F5F2-9EB7BF39783E}"/>
              </a:ext>
            </a:extLst>
          </p:cNvPr>
          <p:cNvSpPr/>
          <p:nvPr/>
        </p:nvSpPr>
        <p:spPr>
          <a:xfrm>
            <a:off x="5992379" y="2271132"/>
            <a:ext cx="527809" cy="34915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hthoek: afgeronde hoeken 41">
            <a:extLst>
              <a:ext uri="{FF2B5EF4-FFF2-40B4-BE49-F238E27FC236}">
                <a16:creationId xmlns:a16="http://schemas.microsoft.com/office/drawing/2014/main" id="{B47D5344-86F6-4A07-5375-5481E55F4874}"/>
              </a:ext>
            </a:extLst>
          </p:cNvPr>
          <p:cNvSpPr/>
          <p:nvPr/>
        </p:nvSpPr>
        <p:spPr>
          <a:xfrm>
            <a:off x="10418862" y="1907857"/>
            <a:ext cx="1578645" cy="9205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Vergelijk met huidig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Pijl: rechts 42">
            <a:extLst>
              <a:ext uri="{FF2B5EF4-FFF2-40B4-BE49-F238E27FC236}">
                <a16:creationId xmlns:a16="http://schemas.microsoft.com/office/drawing/2014/main" id="{026CE665-D5D4-AF8B-567B-B1550BA4E436}"/>
              </a:ext>
            </a:extLst>
          </p:cNvPr>
          <p:cNvSpPr/>
          <p:nvPr/>
        </p:nvSpPr>
        <p:spPr>
          <a:xfrm>
            <a:off x="9976320" y="223736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al 43">
            <a:extLst>
              <a:ext uri="{FF2B5EF4-FFF2-40B4-BE49-F238E27FC236}">
                <a16:creationId xmlns:a16="http://schemas.microsoft.com/office/drawing/2014/main" id="{2186543B-D16D-3D7D-8808-ADD49329E9B1}"/>
              </a:ext>
            </a:extLst>
          </p:cNvPr>
          <p:cNvSpPr/>
          <p:nvPr/>
        </p:nvSpPr>
        <p:spPr>
          <a:xfrm>
            <a:off x="621220" y="1020989"/>
            <a:ext cx="1616426" cy="471924"/>
          </a:xfrm>
          <a:prstGeom prst="ellipse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al 44">
            <a:extLst>
              <a:ext uri="{FF2B5EF4-FFF2-40B4-BE49-F238E27FC236}">
                <a16:creationId xmlns:a16="http://schemas.microsoft.com/office/drawing/2014/main" id="{CEDC44E5-5464-0158-3BA7-AD4C932D0059}"/>
              </a:ext>
            </a:extLst>
          </p:cNvPr>
          <p:cNvSpPr/>
          <p:nvPr/>
        </p:nvSpPr>
        <p:spPr>
          <a:xfrm>
            <a:off x="2645815" y="1020989"/>
            <a:ext cx="1616426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al 45">
            <a:extLst>
              <a:ext uri="{FF2B5EF4-FFF2-40B4-BE49-F238E27FC236}">
                <a16:creationId xmlns:a16="http://schemas.microsoft.com/office/drawing/2014/main" id="{FD006B92-8EE7-AA93-D6A5-8909F086A3EE}"/>
              </a:ext>
            </a:extLst>
          </p:cNvPr>
          <p:cNvSpPr/>
          <p:nvPr/>
        </p:nvSpPr>
        <p:spPr>
          <a:xfrm>
            <a:off x="4672653" y="1046742"/>
            <a:ext cx="1455471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al 46">
            <a:extLst>
              <a:ext uri="{FF2B5EF4-FFF2-40B4-BE49-F238E27FC236}">
                <a16:creationId xmlns:a16="http://schemas.microsoft.com/office/drawing/2014/main" id="{7AFE8F4E-2320-B0B6-D1BE-0E0EB910B985}"/>
              </a:ext>
            </a:extLst>
          </p:cNvPr>
          <p:cNvSpPr/>
          <p:nvPr/>
        </p:nvSpPr>
        <p:spPr>
          <a:xfrm>
            <a:off x="8514168" y="1046742"/>
            <a:ext cx="1578645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vaal 47">
            <a:extLst>
              <a:ext uri="{FF2B5EF4-FFF2-40B4-BE49-F238E27FC236}">
                <a16:creationId xmlns:a16="http://schemas.microsoft.com/office/drawing/2014/main" id="{6E981CA6-7F83-6A2D-F364-D231674CE4BE}"/>
              </a:ext>
            </a:extLst>
          </p:cNvPr>
          <p:cNvSpPr/>
          <p:nvPr/>
        </p:nvSpPr>
        <p:spPr>
          <a:xfrm>
            <a:off x="10386110" y="1046742"/>
            <a:ext cx="1578645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513D23EE-015B-E4DA-957E-66095BAB6E02}"/>
              </a:ext>
            </a:extLst>
          </p:cNvPr>
          <p:cNvCxnSpPr>
            <a:cxnSpLocks/>
            <a:endCxn id="44" idx="4"/>
          </p:cNvCxnSpPr>
          <p:nvPr/>
        </p:nvCxnSpPr>
        <p:spPr>
          <a:xfrm flipH="1" flipV="1">
            <a:off x="1429434" y="1492913"/>
            <a:ext cx="3431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id="{25298B98-C17A-11F9-1EEE-690D18622F8F}"/>
              </a:ext>
            </a:extLst>
          </p:cNvPr>
          <p:cNvCxnSpPr/>
          <p:nvPr/>
        </p:nvCxnSpPr>
        <p:spPr>
          <a:xfrm flipV="1">
            <a:off x="3573145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54284415-1F9A-C62C-DC34-660D834C19B3}"/>
              </a:ext>
            </a:extLst>
          </p:cNvPr>
          <p:cNvCxnSpPr/>
          <p:nvPr/>
        </p:nvCxnSpPr>
        <p:spPr>
          <a:xfrm flipV="1">
            <a:off x="5692049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id="{AE51C1A6-4D91-115A-70E9-3642716C1584}"/>
              </a:ext>
            </a:extLst>
          </p:cNvPr>
          <p:cNvCxnSpPr/>
          <p:nvPr/>
        </p:nvCxnSpPr>
        <p:spPr>
          <a:xfrm flipV="1">
            <a:off x="9229062" y="1759041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met pijl 52">
            <a:extLst>
              <a:ext uri="{FF2B5EF4-FFF2-40B4-BE49-F238E27FC236}">
                <a16:creationId xmlns:a16="http://schemas.microsoft.com/office/drawing/2014/main" id="{2CDE0712-28B7-A189-DCB9-F974EA9C3E56}"/>
              </a:ext>
            </a:extLst>
          </p:cNvPr>
          <p:cNvCxnSpPr/>
          <p:nvPr/>
        </p:nvCxnSpPr>
        <p:spPr>
          <a:xfrm flipV="1">
            <a:off x="11431629" y="1747412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4" name="Rechthoek: afgeronde hoeken 53">
            <a:extLst>
              <a:ext uri="{FF2B5EF4-FFF2-40B4-BE49-F238E27FC236}">
                <a16:creationId xmlns:a16="http://schemas.microsoft.com/office/drawing/2014/main" id="{10D7D8D4-017E-08A9-123F-8DA1437E233D}"/>
              </a:ext>
            </a:extLst>
          </p:cNvPr>
          <p:cNvSpPr/>
          <p:nvPr/>
        </p:nvSpPr>
        <p:spPr>
          <a:xfrm>
            <a:off x="6616025" y="1937839"/>
            <a:ext cx="1455471" cy="9511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Map op </a:t>
            </a:r>
            <a:r>
              <a:rPr lang="nl-NL" sz="1867" dirty="0" err="1">
                <a:solidFill>
                  <a:prstClr val="white"/>
                </a:solidFill>
                <a:latin typeface="Calibri"/>
              </a:rPr>
              <a:t>infra-structuur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Pijl: rechts 54">
            <a:extLst>
              <a:ext uri="{FF2B5EF4-FFF2-40B4-BE49-F238E27FC236}">
                <a16:creationId xmlns:a16="http://schemas.microsoft.com/office/drawing/2014/main" id="{6512262D-30DC-009C-4072-301632852C24}"/>
              </a:ext>
            </a:extLst>
          </p:cNvPr>
          <p:cNvSpPr/>
          <p:nvPr/>
        </p:nvSpPr>
        <p:spPr>
          <a:xfrm>
            <a:off x="8076078" y="2271770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al 55">
            <a:extLst>
              <a:ext uri="{FF2B5EF4-FFF2-40B4-BE49-F238E27FC236}">
                <a16:creationId xmlns:a16="http://schemas.microsoft.com/office/drawing/2014/main" id="{79234085-0BE2-BE35-AC05-78C687CAC97C}"/>
              </a:ext>
            </a:extLst>
          </p:cNvPr>
          <p:cNvSpPr/>
          <p:nvPr/>
        </p:nvSpPr>
        <p:spPr>
          <a:xfrm>
            <a:off x="6522007" y="1020989"/>
            <a:ext cx="1455471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7" name="Rechte verbindingslijn met pijl 56">
            <a:extLst>
              <a:ext uri="{FF2B5EF4-FFF2-40B4-BE49-F238E27FC236}">
                <a16:creationId xmlns:a16="http://schemas.microsoft.com/office/drawing/2014/main" id="{24A62BEE-E243-F188-F29D-2E4AD2764723}"/>
              </a:ext>
            </a:extLst>
          </p:cNvPr>
          <p:cNvCxnSpPr/>
          <p:nvPr/>
        </p:nvCxnSpPr>
        <p:spPr>
          <a:xfrm flipV="1">
            <a:off x="7373630" y="1792509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met pijl 58">
            <a:extLst>
              <a:ext uri="{FF2B5EF4-FFF2-40B4-BE49-F238E27FC236}">
                <a16:creationId xmlns:a16="http://schemas.microsoft.com/office/drawing/2014/main" id="{EAEF2CD7-BDB0-9AFA-DDB8-D4E6A8C10C65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429436" y="1570635"/>
            <a:ext cx="0" cy="367203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met pijl 60">
            <a:extLst>
              <a:ext uri="{FF2B5EF4-FFF2-40B4-BE49-F238E27FC236}">
                <a16:creationId xmlns:a16="http://schemas.microsoft.com/office/drawing/2014/main" id="{DB52CAA2-3491-B502-62F5-C991E6A96DBD}"/>
              </a:ext>
            </a:extLst>
          </p:cNvPr>
          <p:cNvCxnSpPr>
            <a:cxnSpLocks/>
          </p:cNvCxnSpPr>
          <p:nvPr/>
        </p:nvCxnSpPr>
        <p:spPr>
          <a:xfrm flipV="1">
            <a:off x="3454400" y="1526549"/>
            <a:ext cx="0" cy="37331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met pijl 61">
            <a:extLst>
              <a:ext uri="{FF2B5EF4-FFF2-40B4-BE49-F238E27FC236}">
                <a16:creationId xmlns:a16="http://schemas.microsoft.com/office/drawing/2014/main" id="{9C9B18F3-481E-9F5B-2DBA-BCAF7CD1D55F}"/>
              </a:ext>
            </a:extLst>
          </p:cNvPr>
          <p:cNvCxnSpPr>
            <a:cxnSpLocks/>
          </p:cNvCxnSpPr>
          <p:nvPr/>
        </p:nvCxnSpPr>
        <p:spPr>
          <a:xfrm flipV="1">
            <a:off x="5435600" y="1527504"/>
            <a:ext cx="0" cy="37331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>
            <a:extLst>
              <a:ext uri="{FF2B5EF4-FFF2-40B4-BE49-F238E27FC236}">
                <a16:creationId xmlns:a16="http://schemas.microsoft.com/office/drawing/2014/main" id="{CBA77031-DAB7-C097-AB65-D0A0A4339707}"/>
              </a:ext>
            </a:extLst>
          </p:cNvPr>
          <p:cNvCxnSpPr>
            <a:cxnSpLocks/>
          </p:cNvCxnSpPr>
          <p:nvPr/>
        </p:nvCxnSpPr>
        <p:spPr>
          <a:xfrm flipV="1">
            <a:off x="7206664" y="1583413"/>
            <a:ext cx="0" cy="37331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1D9BDE67-831C-35DE-9D7A-0E2D16C4DD01}"/>
              </a:ext>
            </a:extLst>
          </p:cNvPr>
          <p:cNvCxnSpPr>
            <a:cxnSpLocks/>
          </p:cNvCxnSpPr>
          <p:nvPr/>
        </p:nvCxnSpPr>
        <p:spPr>
          <a:xfrm flipV="1">
            <a:off x="9207424" y="1583412"/>
            <a:ext cx="0" cy="37331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1F9D6D09-376D-520D-B500-49FC20ED2FC3}"/>
              </a:ext>
            </a:extLst>
          </p:cNvPr>
          <p:cNvCxnSpPr>
            <a:cxnSpLocks/>
          </p:cNvCxnSpPr>
          <p:nvPr/>
        </p:nvCxnSpPr>
        <p:spPr>
          <a:xfrm flipV="1">
            <a:off x="11175432" y="1492913"/>
            <a:ext cx="0" cy="37331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3E71AAAB-85F9-4FAE-712F-F75C79267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9"/>
          <a:stretch/>
        </p:blipFill>
        <p:spPr>
          <a:xfrm rot="20799794">
            <a:off x="11926130" y="2882409"/>
            <a:ext cx="505333" cy="54186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5FDF7AB-A355-2373-3B47-2F4895303E51}"/>
              </a:ext>
            </a:extLst>
          </p:cNvPr>
          <p:cNvSpPr txBox="1"/>
          <p:nvPr/>
        </p:nvSpPr>
        <p:spPr>
          <a:xfrm>
            <a:off x="2895600" y="2959352"/>
            <a:ext cx="9250820" cy="333488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nl-NL" sz="1867" dirty="0">
                <a:solidFill>
                  <a:prstClr val="black"/>
                </a:solidFill>
                <a:latin typeface="Calibri"/>
              </a:rPr>
              <a:t>Verschillende systemen</a:t>
            </a:r>
          </a:p>
          <a:p>
            <a:pPr marL="381019" indent="-381019" defTabSz="609630">
              <a:buFont typeface="Arial" panose="020B0604020202020204" pitchFamily="34" charset="0"/>
              <a:buChar char="•"/>
            </a:pPr>
            <a:endParaRPr lang="nl-NL" sz="1867" dirty="0">
              <a:solidFill>
                <a:prstClr val="black"/>
              </a:solidFill>
              <a:latin typeface="Calibri"/>
            </a:endParaRPr>
          </a:p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nl-NL" sz="1867" dirty="0">
                <a:solidFill>
                  <a:prstClr val="black"/>
                </a:solidFill>
                <a:latin typeface="Calibri"/>
              </a:rPr>
              <a:t>Verschillende naamgeving eigenschappen</a:t>
            </a:r>
          </a:p>
          <a:p>
            <a:pPr marL="381019" indent="-381019" defTabSz="609630">
              <a:buFont typeface="Arial" panose="020B0604020202020204" pitchFamily="34" charset="0"/>
              <a:buChar char="•"/>
            </a:pPr>
            <a:endParaRPr lang="nl-NL" sz="1867" dirty="0">
              <a:solidFill>
                <a:prstClr val="black"/>
              </a:solidFill>
              <a:latin typeface="Calibri"/>
            </a:endParaRPr>
          </a:p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nl-NL" sz="1867" dirty="0">
                <a:solidFill>
                  <a:prstClr val="black"/>
                </a:solidFill>
                <a:latin typeface="Calibri"/>
              </a:rPr>
              <a:t>Wel/geen grenspunten, samengestelde knooppunten, splitsingspunten, etc.</a:t>
            </a:r>
          </a:p>
          <a:p>
            <a:pPr marL="381019" indent="-381019" defTabSz="609630">
              <a:buFont typeface="Arial" panose="020B0604020202020204" pitchFamily="34" charset="0"/>
              <a:buChar char="•"/>
            </a:pPr>
            <a:endParaRPr lang="nl-NL" sz="1867" dirty="0">
              <a:solidFill>
                <a:prstClr val="black"/>
              </a:solidFill>
              <a:latin typeface="Calibri"/>
            </a:endParaRPr>
          </a:p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nl-NL" sz="1867" dirty="0">
                <a:solidFill>
                  <a:prstClr val="black"/>
                </a:solidFill>
                <a:latin typeface="Calibri"/>
              </a:rPr>
              <a:t>Precisie van intekenen</a:t>
            </a:r>
          </a:p>
          <a:p>
            <a:pPr marL="381019" indent="-381019" defTabSz="609630">
              <a:buFont typeface="Arial" panose="020B0604020202020204" pitchFamily="34" charset="0"/>
              <a:buChar char="•"/>
            </a:pPr>
            <a:endParaRPr lang="nl-NL" sz="1867" dirty="0">
              <a:solidFill>
                <a:prstClr val="black"/>
              </a:solidFill>
              <a:latin typeface="Calibri"/>
            </a:endParaRPr>
          </a:p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nl-NL" sz="1867" dirty="0">
                <a:solidFill>
                  <a:prstClr val="black"/>
                </a:solidFill>
                <a:latin typeface="Calibri"/>
              </a:rPr>
              <a:t>Wel/geen van-naar knooppunt van lijn</a:t>
            </a:r>
          </a:p>
          <a:p>
            <a:pPr marL="381019" indent="-381019" defTabSz="609630">
              <a:buFont typeface="Arial" panose="020B0604020202020204" pitchFamily="34" charset="0"/>
              <a:buChar char="•"/>
            </a:pPr>
            <a:endParaRPr lang="nl-NL" sz="1867" dirty="0">
              <a:solidFill>
                <a:prstClr val="black"/>
              </a:solidFill>
              <a:latin typeface="Calibri"/>
            </a:endParaRPr>
          </a:p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nl-NL" sz="1867" dirty="0">
                <a:solidFill>
                  <a:prstClr val="black"/>
                </a:solidFill>
                <a:latin typeface="Calibri"/>
              </a:rPr>
              <a:t>Wel/geen </a:t>
            </a:r>
            <a:r>
              <a:rPr lang="nl-NL" sz="1867" dirty="0" err="1">
                <a:solidFill>
                  <a:prstClr val="black"/>
                </a:solidFill>
                <a:latin typeface="Calibri"/>
              </a:rPr>
              <a:t>tweerichtingen</a:t>
            </a:r>
            <a:r>
              <a:rPr lang="nl-NL" sz="1867" dirty="0">
                <a:solidFill>
                  <a:prstClr val="black"/>
                </a:solidFill>
                <a:latin typeface="Calibri"/>
              </a:rPr>
              <a:t> ingetekend, etc</a:t>
            </a:r>
            <a:r>
              <a:rPr lang="nl-NL" sz="2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14" name="Afbeelding 13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34432E29-D488-E126-99D5-4FA9DAA72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6" y="6261889"/>
            <a:ext cx="2554205" cy="3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03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BF6A6-5762-8D7B-0328-346E12F18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49CD38BB-0C5C-10E9-30F3-01974E301447}"/>
              </a:ext>
            </a:extLst>
          </p:cNvPr>
          <p:cNvGrpSpPr>
            <a:grpSpLocks noChangeAspect="1"/>
          </p:cNvGrpSpPr>
          <p:nvPr/>
        </p:nvGrpSpPr>
        <p:grpSpPr>
          <a:xfrm>
            <a:off x="11721838" y="5747637"/>
            <a:ext cx="161798" cy="38157"/>
            <a:chOff x="0" y="0"/>
            <a:chExt cx="242697" cy="57239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F405FE7-5477-63C8-39AA-5C6850F731D0}"/>
                </a:ext>
              </a:extLst>
            </p:cNvPr>
            <p:cNvSpPr/>
            <p:nvPr/>
          </p:nvSpPr>
          <p:spPr>
            <a:xfrm>
              <a:off x="-7747" y="-2667"/>
              <a:ext cx="259969" cy="63119"/>
            </a:xfrm>
            <a:custGeom>
              <a:avLst/>
              <a:gdLst/>
              <a:ahLst/>
              <a:cxnLst/>
              <a:rect l="l" t="t" r="r" b="b"/>
              <a:pathLst>
                <a:path w="259969" h="63119">
                  <a:moveTo>
                    <a:pt x="38989" y="55118"/>
                  </a:moveTo>
                  <a:cubicBezTo>
                    <a:pt x="102235" y="51054"/>
                    <a:pt x="161671" y="43942"/>
                    <a:pt x="225425" y="52959"/>
                  </a:cubicBezTo>
                  <a:lnTo>
                    <a:pt x="230378" y="7112"/>
                  </a:lnTo>
                  <a:cubicBezTo>
                    <a:pt x="195199" y="4699"/>
                    <a:pt x="159893" y="3556"/>
                    <a:pt x="124968" y="4445"/>
                  </a:cubicBezTo>
                  <a:cubicBezTo>
                    <a:pt x="91440" y="5588"/>
                    <a:pt x="52197" y="2667"/>
                    <a:pt x="20828" y="15621"/>
                  </a:cubicBezTo>
                  <a:cubicBezTo>
                    <a:pt x="0" y="24892"/>
                    <a:pt x="5588" y="54864"/>
                    <a:pt x="27051" y="58547"/>
                  </a:cubicBezTo>
                  <a:cubicBezTo>
                    <a:pt x="56515" y="63119"/>
                    <a:pt x="90297" y="54483"/>
                    <a:pt x="121031" y="53086"/>
                  </a:cubicBezTo>
                  <a:lnTo>
                    <a:pt x="226060" y="53594"/>
                  </a:lnTo>
                  <a:cubicBezTo>
                    <a:pt x="255270" y="54737"/>
                    <a:pt x="259969" y="11557"/>
                    <a:pt x="231013" y="7747"/>
                  </a:cubicBezTo>
                  <a:cubicBezTo>
                    <a:pt x="165735" y="0"/>
                    <a:pt x="92583" y="889"/>
                    <a:pt x="31750" y="27686"/>
                  </a:cubicBezTo>
                  <a:cubicBezTo>
                    <a:pt x="16002" y="34163"/>
                    <a:pt x="23876" y="56134"/>
                    <a:pt x="38989" y="55118"/>
                  </a:cubicBezTo>
                  <a:close/>
                </a:path>
              </a:pathLst>
            </a:custGeom>
            <a:solidFill>
              <a:srgbClr val="4686C8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2" name="Kromme verbindingslijn 31">
            <a:extLst>
              <a:ext uri="{FF2B5EF4-FFF2-40B4-BE49-F238E27FC236}">
                <a16:creationId xmlns:a16="http://schemas.microsoft.com/office/drawing/2014/main" id="{58424E4C-30F3-8647-2544-F54A3C190401}"/>
              </a:ext>
            </a:extLst>
          </p:cNvPr>
          <p:cNvCxnSpPr/>
          <p:nvPr/>
        </p:nvCxnSpPr>
        <p:spPr>
          <a:xfrm flipV="1">
            <a:off x="7518400" y="3429000"/>
            <a:ext cx="4673600" cy="3429000"/>
          </a:xfrm>
          <a:prstGeom prst="curvedConnector3">
            <a:avLst>
              <a:gd name="adj1" fmla="val 63362"/>
            </a:avLst>
          </a:prstGeom>
          <a:ln w="603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F3CDF78B-E6FA-1E83-730B-CE19E8753FE5}"/>
              </a:ext>
            </a:extLst>
          </p:cNvPr>
          <p:cNvSpPr txBox="1"/>
          <p:nvPr/>
        </p:nvSpPr>
        <p:spPr>
          <a:xfrm>
            <a:off x="762000" y="366622"/>
            <a:ext cx="747544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b="1" dirty="0">
                <a:solidFill>
                  <a:prstClr val="black"/>
                </a:solidFill>
                <a:latin typeface="Calibri"/>
              </a:rPr>
              <a:t>Stap 1 bij het ophalen en opwerken, naar de viewer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2F7CFF8-D0FB-C33C-8D0B-14B76C1D61F6}"/>
              </a:ext>
            </a:extLst>
          </p:cNvPr>
          <p:cNvSpPr/>
          <p:nvPr/>
        </p:nvSpPr>
        <p:spPr>
          <a:xfrm>
            <a:off x="621223" y="1937838"/>
            <a:ext cx="1616427" cy="913133"/>
          </a:xfrm>
          <a:prstGeom prst="roundRect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Inladen, verwijderen, transformeren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67AD54AB-8CDB-26FE-DAE7-FAF9F87BB146}"/>
              </a:ext>
            </a:extLst>
          </p:cNvPr>
          <p:cNvSpPr/>
          <p:nvPr/>
        </p:nvSpPr>
        <p:spPr>
          <a:xfrm>
            <a:off x="2647207" y="1937838"/>
            <a:ext cx="1616427" cy="9255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Maak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E0588089-DCFF-2E15-4659-379F0E336552}"/>
              </a:ext>
            </a:extLst>
          </p:cNvPr>
          <p:cNvSpPr/>
          <p:nvPr/>
        </p:nvSpPr>
        <p:spPr>
          <a:xfrm>
            <a:off x="2236316" y="2237361"/>
            <a:ext cx="355009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93E0FD94-ED34-31C4-3E61-7C817E145623}"/>
              </a:ext>
            </a:extLst>
          </p:cNvPr>
          <p:cNvSpPr/>
          <p:nvPr/>
        </p:nvSpPr>
        <p:spPr>
          <a:xfrm>
            <a:off x="152752" y="1956723"/>
            <a:ext cx="406400" cy="355600"/>
          </a:xfrm>
          <a:prstGeom prst="rightArrow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7CC7061F-0A30-0C66-8D0C-A7E4137EE6A6}"/>
              </a:ext>
            </a:extLst>
          </p:cNvPr>
          <p:cNvSpPr/>
          <p:nvPr/>
        </p:nvSpPr>
        <p:spPr>
          <a:xfrm>
            <a:off x="146187" y="2469971"/>
            <a:ext cx="406400" cy="355600"/>
          </a:xfrm>
          <a:prstGeom prst="rightArrow">
            <a:avLst/>
          </a:prstGeom>
          <a:solidFill>
            <a:srgbClr val="008A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B9C55C6-0791-E9F7-D6F7-5DCC135DB0E0}"/>
              </a:ext>
            </a:extLst>
          </p:cNvPr>
          <p:cNvSpPr txBox="1"/>
          <p:nvPr/>
        </p:nvSpPr>
        <p:spPr>
          <a:xfrm>
            <a:off x="161586" y="1435932"/>
            <a:ext cx="1101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400" b="1" dirty="0">
                <a:solidFill>
                  <a:prstClr val="black"/>
                </a:solidFill>
                <a:latin typeface="Calibri"/>
              </a:rPr>
              <a:t>punten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10801D7E-2A60-73C6-44F6-377F32E608D2}"/>
              </a:ext>
            </a:extLst>
          </p:cNvPr>
          <p:cNvSpPr txBox="1"/>
          <p:nvPr/>
        </p:nvSpPr>
        <p:spPr>
          <a:xfrm>
            <a:off x="92953" y="3007148"/>
            <a:ext cx="8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400" b="1" dirty="0">
                <a:solidFill>
                  <a:prstClr val="black"/>
                </a:solidFill>
                <a:latin typeface="Calibri"/>
              </a:rPr>
              <a:t>lijnen</a:t>
            </a:r>
          </a:p>
        </p:txBody>
      </p:sp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F65B15FD-D4DC-B9BC-F625-DA899EA1E784}"/>
              </a:ext>
            </a:extLst>
          </p:cNvPr>
          <p:cNvSpPr/>
          <p:nvPr/>
        </p:nvSpPr>
        <p:spPr>
          <a:xfrm>
            <a:off x="8514168" y="1937839"/>
            <a:ext cx="1578645" cy="9205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Bepaal rijrichting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hthoek: afgeronde hoeken 38">
            <a:extLst>
              <a:ext uri="{FF2B5EF4-FFF2-40B4-BE49-F238E27FC236}">
                <a16:creationId xmlns:a16="http://schemas.microsoft.com/office/drawing/2014/main" id="{3AED59C5-3513-0FF7-9833-A78EC8DC5668}"/>
              </a:ext>
            </a:extLst>
          </p:cNvPr>
          <p:cNvSpPr/>
          <p:nvPr/>
        </p:nvSpPr>
        <p:spPr>
          <a:xfrm>
            <a:off x="4693779" y="1956723"/>
            <a:ext cx="1455471" cy="9023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Verbind met omliggende regio’s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Pijl: rechts 39">
            <a:extLst>
              <a:ext uri="{FF2B5EF4-FFF2-40B4-BE49-F238E27FC236}">
                <a16:creationId xmlns:a16="http://schemas.microsoft.com/office/drawing/2014/main" id="{9A3AD5A8-DFD3-0312-84CE-1A0A63A0FCCF}"/>
              </a:ext>
            </a:extLst>
          </p:cNvPr>
          <p:cNvSpPr/>
          <p:nvPr/>
        </p:nvSpPr>
        <p:spPr>
          <a:xfrm>
            <a:off x="4206417" y="223736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Pijl: rechts 40">
            <a:extLst>
              <a:ext uri="{FF2B5EF4-FFF2-40B4-BE49-F238E27FC236}">
                <a16:creationId xmlns:a16="http://schemas.microsoft.com/office/drawing/2014/main" id="{B8E97F25-17FB-B0DE-3B07-DC781F3EDC2D}"/>
              </a:ext>
            </a:extLst>
          </p:cNvPr>
          <p:cNvSpPr/>
          <p:nvPr/>
        </p:nvSpPr>
        <p:spPr>
          <a:xfrm>
            <a:off x="5992379" y="2271132"/>
            <a:ext cx="527809" cy="34915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hthoek: afgeronde hoeken 41">
            <a:extLst>
              <a:ext uri="{FF2B5EF4-FFF2-40B4-BE49-F238E27FC236}">
                <a16:creationId xmlns:a16="http://schemas.microsoft.com/office/drawing/2014/main" id="{68A722AB-CFCF-96EC-31EE-A81D3FC6CD06}"/>
              </a:ext>
            </a:extLst>
          </p:cNvPr>
          <p:cNvSpPr/>
          <p:nvPr/>
        </p:nvSpPr>
        <p:spPr>
          <a:xfrm>
            <a:off x="10418862" y="1907857"/>
            <a:ext cx="1578645" cy="9205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Vergelijk met huidig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Pijl: rechts 42">
            <a:extLst>
              <a:ext uri="{FF2B5EF4-FFF2-40B4-BE49-F238E27FC236}">
                <a16:creationId xmlns:a16="http://schemas.microsoft.com/office/drawing/2014/main" id="{6A75105F-BFA8-6F0D-3A10-264566CF4034}"/>
              </a:ext>
            </a:extLst>
          </p:cNvPr>
          <p:cNvSpPr/>
          <p:nvPr/>
        </p:nvSpPr>
        <p:spPr>
          <a:xfrm>
            <a:off x="9976320" y="223736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al 43">
            <a:extLst>
              <a:ext uri="{FF2B5EF4-FFF2-40B4-BE49-F238E27FC236}">
                <a16:creationId xmlns:a16="http://schemas.microsoft.com/office/drawing/2014/main" id="{DB941650-BC0E-B594-6C5F-BB694E73D975}"/>
              </a:ext>
            </a:extLst>
          </p:cNvPr>
          <p:cNvSpPr/>
          <p:nvPr/>
        </p:nvSpPr>
        <p:spPr>
          <a:xfrm>
            <a:off x="621220" y="1020989"/>
            <a:ext cx="1616426" cy="471924"/>
          </a:xfrm>
          <a:prstGeom prst="ellipse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al 44">
            <a:extLst>
              <a:ext uri="{FF2B5EF4-FFF2-40B4-BE49-F238E27FC236}">
                <a16:creationId xmlns:a16="http://schemas.microsoft.com/office/drawing/2014/main" id="{0EE4A50C-18DF-CBB8-E9EF-4AEE9C6C6DA1}"/>
              </a:ext>
            </a:extLst>
          </p:cNvPr>
          <p:cNvSpPr/>
          <p:nvPr/>
        </p:nvSpPr>
        <p:spPr>
          <a:xfrm>
            <a:off x="2645815" y="1020989"/>
            <a:ext cx="1616426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al 45">
            <a:extLst>
              <a:ext uri="{FF2B5EF4-FFF2-40B4-BE49-F238E27FC236}">
                <a16:creationId xmlns:a16="http://schemas.microsoft.com/office/drawing/2014/main" id="{7A7B5EC8-DC3C-E59D-80FB-598951803361}"/>
              </a:ext>
            </a:extLst>
          </p:cNvPr>
          <p:cNvSpPr/>
          <p:nvPr/>
        </p:nvSpPr>
        <p:spPr>
          <a:xfrm>
            <a:off x="4672653" y="1046742"/>
            <a:ext cx="1455471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al 46">
            <a:extLst>
              <a:ext uri="{FF2B5EF4-FFF2-40B4-BE49-F238E27FC236}">
                <a16:creationId xmlns:a16="http://schemas.microsoft.com/office/drawing/2014/main" id="{ABDCE1A8-8115-97AB-FED6-9DC42E581F05}"/>
              </a:ext>
            </a:extLst>
          </p:cNvPr>
          <p:cNvSpPr/>
          <p:nvPr/>
        </p:nvSpPr>
        <p:spPr>
          <a:xfrm>
            <a:off x="8514168" y="1046742"/>
            <a:ext cx="1578645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vaal 47">
            <a:extLst>
              <a:ext uri="{FF2B5EF4-FFF2-40B4-BE49-F238E27FC236}">
                <a16:creationId xmlns:a16="http://schemas.microsoft.com/office/drawing/2014/main" id="{CF79355D-A508-8742-FBF3-033CA6A9A033}"/>
              </a:ext>
            </a:extLst>
          </p:cNvPr>
          <p:cNvSpPr/>
          <p:nvPr/>
        </p:nvSpPr>
        <p:spPr>
          <a:xfrm>
            <a:off x="10386110" y="1046742"/>
            <a:ext cx="1578645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C162BC39-E2FB-BEAB-F373-2506C5DE467A}"/>
              </a:ext>
            </a:extLst>
          </p:cNvPr>
          <p:cNvCxnSpPr>
            <a:cxnSpLocks/>
            <a:endCxn id="44" idx="4"/>
          </p:cNvCxnSpPr>
          <p:nvPr/>
        </p:nvCxnSpPr>
        <p:spPr>
          <a:xfrm flipH="1" flipV="1">
            <a:off x="1429434" y="1492913"/>
            <a:ext cx="3431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id="{B779121C-1B2A-B6D6-7F10-8CE7EFAEC7A2}"/>
              </a:ext>
            </a:extLst>
          </p:cNvPr>
          <p:cNvCxnSpPr/>
          <p:nvPr/>
        </p:nvCxnSpPr>
        <p:spPr>
          <a:xfrm flipV="1">
            <a:off x="3573145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83916239-1163-13BD-45E5-E2F7CA4E81C5}"/>
              </a:ext>
            </a:extLst>
          </p:cNvPr>
          <p:cNvCxnSpPr/>
          <p:nvPr/>
        </p:nvCxnSpPr>
        <p:spPr>
          <a:xfrm flipV="1">
            <a:off x="5692049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id="{C5B85633-1C0C-4449-9EEB-072ED6803615}"/>
              </a:ext>
            </a:extLst>
          </p:cNvPr>
          <p:cNvCxnSpPr/>
          <p:nvPr/>
        </p:nvCxnSpPr>
        <p:spPr>
          <a:xfrm flipV="1">
            <a:off x="9229062" y="1759041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met pijl 52">
            <a:extLst>
              <a:ext uri="{FF2B5EF4-FFF2-40B4-BE49-F238E27FC236}">
                <a16:creationId xmlns:a16="http://schemas.microsoft.com/office/drawing/2014/main" id="{9E4EE370-76AB-8E9E-20F0-86658F55A5E1}"/>
              </a:ext>
            </a:extLst>
          </p:cNvPr>
          <p:cNvCxnSpPr/>
          <p:nvPr/>
        </p:nvCxnSpPr>
        <p:spPr>
          <a:xfrm flipV="1">
            <a:off x="11431629" y="1747412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4" name="Rechthoek: afgeronde hoeken 53">
            <a:extLst>
              <a:ext uri="{FF2B5EF4-FFF2-40B4-BE49-F238E27FC236}">
                <a16:creationId xmlns:a16="http://schemas.microsoft.com/office/drawing/2014/main" id="{AE2D451E-239B-F3C7-6EBB-649B3929A3C6}"/>
              </a:ext>
            </a:extLst>
          </p:cNvPr>
          <p:cNvSpPr/>
          <p:nvPr/>
        </p:nvSpPr>
        <p:spPr>
          <a:xfrm>
            <a:off x="6616025" y="1937839"/>
            <a:ext cx="1455471" cy="9511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Map op </a:t>
            </a:r>
            <a:r>
              <a:rPr lang="nl-NL" sz="1867" dirty="0" err="1">
                <a:solidFill>
                  <a:prstClr val="white"/>
                </a:solidFill>
                <a:latin typeface="Calibri"/>
              </a:rPr>
              <a:t>infra-structuur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Pijl: rechts 54">
            <a:extLst>
              <a:ext uri="{FF2B5EF4-FFF2-40B4-BE49-F238E27FC236}">
                <a16:creationId xmlns:a16="http://schemas.microsoft.com/office/drawing/2014/main" id="{7BB03D1F-E590-BF92-275C-C42438BD6843}"/>
              </a:ext>
            </a:extLst>
          </p:cNvPr>
          <p:cNvSpPr/>
          <p:nvPr/>
        </p:nvSpPr>
        <p:spPr>
          <a:xfrm>
            <a:off x="8076078" y="2271770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al 55">
            <a:extLst>
              <a:ext uri="{FF2B5EF4-FFF2-40B4-BE49-F238E27FC236}">
                <a16:creationId xmlns:a16="http://schemas.microsoft.com/office/drawing/2014/main" id="{3A596326-B44C-5C72-10EA-30FDF6DD1280}"/>
              </a:ext>
            </a:extLst>
          </p:cNvPr>
          <p:cNvSpPr/>
          <p:nvPr/>
        </p:nvSpPr>
        <p:spPr>
          <a:xfrm>
            <a:off x="6522007" y="1020989"/>
            <a:ext cx="1455471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7" name="Rechte verbindingslijn met pijl 56">
            <a:extLst>
              <a:ext uri="{FF2B5EF4-FFF2-40B4-BE49-F238E27FC236}">
                <a16:creationId xmlns:a16="http://schemas.microsoft.com/office/drawing/2014/main" id="{B62947A0-5CF8-AB07-5C1E-1A94CBA509E3}"/>
              </a:ext>
            </a:extLst>
          </p:cNvPr>
          <p:cNvCxnSpPr/>
          <p:nvPr/>
        </p:nvCxnSpPr>
        <p:spPr>
          <a:xfrm flipV="1">
            <a:off x="7373630" y="1792509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met pijl 58">
            <a:extLst>
              <a:ext uri="{FF2B5EF4-FFF2-40B4-BE49-F238E27FC236}">
                <a16:creationId xmlns:a16="http://schemas.microsoft.com/office/drawing/2014/main" id="{B5FF2DC5-0791-5299-D63A-C46D45DF7BE4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429436" y="1570635"/>
            <a:ext cx="0" cy="367203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met pijl 60">
            <a:extLst>
              <a:ext uri="{FF2B5EF4-FFF2-40B4-BE49-F238E27FC236}">
                <a16:creationId xmlns:a16="http://schemas.microsoft.com/office/drawing/2014/main" id="{530708D8-F570-D581-3903-B45A9E427E9B}"/>
              </a:ext>
            </a:extLst>
          </p:cNvPr>
          <p:cNvCxnSpPr>
            <a:cxnSpLocks/>
          </p:cNvCxnSpPr>
          <p:nvPr/>
        </p:nvCxnSpPr>
        <p:spPr>
          <a:xfrm flipV="1">
            <a:off x="3454400" y="1526549"/>
            <a:ext cx="0" cy="37331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met pijl 61">
            <a:extLst>
              <a:ext uri="{FF2B5EF4-FFF2-40B4-BE49-F238E27FC236}">
                <a16:creationId xmlns:a16="http://schemas.microsoft.com/office/drawing/2014/main" id="{1945680F-6180-81A8-25EA-8410AE9008E4}"/>
              </a:ext>
            </a:extLst>
          </p:cNvPr>
          <p:cNvCxnSpPr>
            <a:cxnSpLocks/>
          </p:cNvCxnSpPr>
          <p:nvPr/>
        </p:nvCxnSpPr>
        <p:spPr>
          <a:xfrm flipV="1">
            <a:off x="5435600" y="1527504"/>
            <a:ext cx="0" cy="37331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>
            <a:extLst>
              <a:ext uri="{FF2B5EF4-FFF2-40B4-BE49-F238E27FC236}">
                <a16:creationId xmlns:a16="http://schemas.microsoft.com/office/drawing/2014/main" id="{1B33AB26-F5BD-123E-757D-706F8734E494}"/>
              </a:ext>
            </a:extLst>
          </p:cNvPr>
          <p:cNvCxnSpPr>
            <a:cxnSpLocks/>
          </p:cNvCxnSpPr>
          <p:nvPr/>
        </p:nvCxnSpPr>
        <p:spPr>
          <a:xfrm flipV="1">
            <a:off x="7206664" y="1583413"/>
            <a:ext cx="0" cy="37331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0B3504BD-E02E-ABD6-AF42-0A68C16BB073}"/>
              </a:ext>
            </a:extLst>
          </p:cNvPr>
          <p:cNvCxnSpPr>
            <a:cxnSpLocks/>
          </p:cNvCxnSpPr>
          <p:nvPr/>
        </p:nvCxnSpPr>
        <p:spPr>
          <a:xfrm flipV="1">
            <a:off x="9207424" y="1583412"/>
            <a:ext cx="0" cy="37331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06EBF0F2-53D6-2421-63C0-A7ED64D2BFED}"/>
              </a:ext>
            </a:extLst>
          </p:cNvPr>
          <p:cNvCxnSpPr>
            <a:cxnSpLocks/>
          </p:cNvCxnSpPr>
          <p:nvPr/>
        </p:nvCxnSpPr>
        <p:spPr>
          <a:xfrm flipV="1">
            <a:off x="11175432" y="1492913"/>
            <a:ext cx="0" cy="37331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0C32C4F3-ED8C-696A-1548-51EAF7AF6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9"/>
          <a:stretch/>
        </p:blipFill>
        <p:spPr>
          <a:xfrm rot="20799794">
            <a:off x="11926130" y="2882409"/>
            <a:ext cx="505333" cy="54186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52BFEA8-C0AB-4D27-6399-A10F68E06E8B}"/>
              </a:ext>
            </a:extLst>
          </p:cNvPr>
          <p:cNvSpPr txBox="1"/>
          <p:nvPr/>
        </p:nvSpPr>
        <p:spPr>
          <a:xfrm>
            <a:off x="2032000" y="3951439"/>
            <a:ext cx="835072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2667" b="1" dirty="0">
                <a:solidFill>
                  <a:srgbClr val="008A81"/>
                </a:solidFill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Laten we eens kijken hoe het werkt in de viewer waar alle regio’s toegang tot hebben of krijgen </a:t>
            </a:r>
            <a:endParaRPr lang="nl-NL" sz="2667" b="1" dirty="0">
              <a:solidFill>
                <a:srgbClr val="008A81"/>
              </a:solidFill>
              <a:latin typeface="Calibri"/>
            </a:endParaRPr>
          </a:p>
        </p:txBody>
      </p:sp>
      <p:pic>
        <p:nvPicPr>
          <p:cNvPr id="21" name="Afbeelding 20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BB0253C1-9208-FA2D-AE52-AAC10F2C3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6" y="6261889"/>
            <a:ext cx="2554205" cy="3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55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E07A3-CEE1-1ADC-8CB3-92E503D6E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Kromme verbindingslijn 31">
            <a:extLst>
              <a:ext uri="{FF2B5EF4-FFF2-40B4-BE49-F238E27FC236}">
                <a16:creationId xmlns:a16="http://schemas.microsoft.com/office/drawing/2014/main" id="{45EB3550-D380-C496-3929-72359A1F0E4A}"/>
              </a:ext>
            </a:extLst>
          </p:cNvPr>
          <p:cNvCxnSpPr/>
          <p:nvPr/>
        </p:nvCxnSpPr>
        <p:spPr>
          <a:xfrm flipV="1">
            <a:off x="7518400" y="3429000"/>
            <a:ext cx="4673600" cy="3429000"/>
          </a:xfrm>
          <a:prstGeom prst="curvedConnector3">
            <a:avLst>
              <a:gd name="adj1" fmla="val 63362"/>
            </a:avLst>
          </a:prstGeom>
          <a:ln w="603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5F60EB1D-E4AE-A9C0-9C3F-919CD8676518}"/>
              </a:ext>
            </a:extLst>
          </p:cNvPr>
          <p:cNvSpPr txBox="1"/>
          <p:nvPr/>
        </p:nvSpPr>
        <p:spPr>
          <a:xfrm>
            <a:off x="654959" y="383072"/>
            <a:ext cx="808073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b="1" dirty="0">
                <a:solidFill>
                  <a:prstClr val="black"/>
                </a:solidFill>
                <a:latin typeface="Calibri"/>
              </a:rPr>
              <a:t>Stap 2 bij het ophalen en opwerken, maak een netwerk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50368217-BCE7-35DB-E346-C94B3F0B5C0D}"/>
              </a:ext>
            </a:extLst>
          </p:cNvPr>
          <p:cNvSpPr/>
          <p:nvPr/>
        </p:nvSpPr>
        <p:spPr>
          <a:xfrm>
            <a:off x="621223" y="2037068"/>
            <a:ext cx="1616427" cy="9210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Inladen, verwijderen, transformeren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70AF2AC9-B121-8586-2E75-894DFCFBD2EF}"/>
              </a:ext>
            </a:extLst>
          </p:cNvPr>
          <p:cNvSpPr/>
          <p:nvPr/>
        </p:nvSpPr>
        <p:spPr>
          <a:xfrm>
            <a:off x="2647207" y="1905746"/>
            <a:ext cx="1616427" cy="957597"/>
          </a:xfrm>
          <a:prstGeom prst="roundRect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Maak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530B519D-DD49-6718-BEBE-101D3E296201}"/>
              </a:ext>
            </a:extLst>
          </p:cNvPr>
          <p:cNvSpPr/>
          <p:nvPr/>
        </p:nvSpPr>
        <p:spPr>
          <a:xfrm>
            <a:off x="2266659" y="2264255"/>
            <a:ext cx="355009" cy="355600"/>
          </a:xfrm>
          <a:prstGeom prst="rightArrow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D6391355-91FA-73A8-2618-273F82E658A3}"/>
              </a:ext>
            </a:extLst>
          </p:cNvPr>
          <p:cNvSpPr/>
          <p:nvPr/>
        </p:nvSpPr>
        <p:spPr>
          <a:xfrm>
            <a:off x="152752" y="1956723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48D8AD0D-43CE-A428-888C-C4EC6EA0765F}"/>
              </a:ext>
            </a:extLst>
          </p:cNvPr>
          <p:cNvSpPr/>
          <p:nvPr/>
        </p:nvSpPr>
        <p:spPr>
          <a:xfrm>
            <a:off x="146187" y="246997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1E9AABC-A681-8D6C-0170-E8C3CE92FB16}"/>
              </a:ext>
            </a:extLst>
          </p:cNvPr>
          <p:cNvSpPr txBox="1"/>
          <p:nvPr/>
        </p:nvSpPr>
        <p:spPr>
          <a:xfrm>
            <a:off x="272909" y="1543597"/>
            <a:ext cx="107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400" dirty="0">
                <a:solidFill>
                  <a:prstClr val="black"/>
                </a:solidFill>
                <a:latin typeface="Calibri"/>
              </a:rPr>
              <a:t>Punten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EAFA9156-8CA6-DFCB-ED68-230346A13553}"/>
              </a:ext>
            </a:extLst>
          </p:cNvPr>
          <p:cNvSpPr txBox="1"/>
          <p:nvPr/>
        </p:nvSpPr>
        <p:spPr>
          <a:xfrm>
            <a:off x="264464" y="2971204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400" dirty="0">
                <a:solidFill>
                  <a:prstClr val="black"/>
                </a:solidFill>
                <a:latin typeface="Calibri"/>
              </a:rPr>
              <a:t>Lijnen</a:t>
            </a:r>
          </a:p>
        </p:txBody>
      </p:sp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F15BF0C2-F25F-7655-7D3C-E4C6195ABF1B}"/>
              </a:ext>
            </a:extLst>
          </p:cNvPr>
          <p:cNvSpPr/>
          <p:nvPr/>
        </p:nvSpPr>
        <p:spPr>
          <a:xfrm>
            <a:off x="8514168" y="1935657"/>
            <a:ext cx="1578645" cy="92277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Bepaal rijrichting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hthoek: afgeronde hoeken 38">
            <a:extLst>
              <a:ext uri="{FF2B5EF4-FFF2-40B4-BE49-F238E27FC236}">
                <a16:creationId xmlns:a16="http://schemas.microsoft.com/office/drawing/2014/main" id="{F951CB39-15CA-54A8-75AA-DCC330E805A7}"/>
              </a:ext>
            </a:extLst>
          </p:cNvPr>
          <p:cNvSpPr/>
          <p:nvPr/>
        </p:nvSpPr>
        <p:spPr>
          <a:xfrm>
            <a:off x="4693779" y="1905746"/>
            <a:ext cx="1455471" cy="9533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Verbind met omliggende regio’s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Pijl: rechts 39">
            <a:extLst>
              <a:ext uri="{FF2B5EF4-FFF2-40B4-BE49-F238E27FC236}">
                <a16:creationId xmlns:a16="http://schemas.microsoft.com/office/drawing/2014/main" id="{E4105B4F-0C85-8E50-ABF5-AE407F1054A0}"/>
              </a:ext>
            </a:extLst>
          </p:cNvPr>
          <p:cNvSpPr/>
          <p:nvPr/>
        </p:nvSpPr>
        <p:spPr>
          <a:xfrm>
            <a:off x="4284165" y="2270697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Pijl: rechts 40">
            <a:extLst>
              <a:ext uri="{FF2B5EF4-FFF2-40B4-BE49-F238E27FC236}">
                <a16:creationId xmlns:a16="http://schemas.microsoft.com/office/drawing/2014/main" id="{04D7DDEC-6DFA-D6C9-B76B-3DAEA92A674F}"/>
              </a:ext>
            </a:extLst>
          </p:cNvPr>
          <p:cNvSpPr/>
          <p:nvPr/>
        </p:nvSpPr>
        <p:spPr>
          <a:xfrm>
            <a:off x="6183578" y="2264255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hthoek: afgeronde hoeken 41">
            <a:extLst>
              <a:ext uri="{FF2B5EF4-FFF2-40B4-BE49-F238E27FC236}">
                <a16:creationId xmlns:a16="http://schemas.microsoft.com/office/drawing/2014/main" id="{7EEA0FD1-4493-9F89-DB6B-6B646281E26E}"/>
              </a:ext>
            </a:extLst>
          </p:cNvPr>
          <p:cNvSpPr/>
          <p:nvPr/>
        </p:nvSpPr>
        <p:spPr>
          <a:xfrm>
            <a:off x="10410158" y="1970206"/>
            <a:ext cx="1578645" cy="9533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Vergelijk met huidig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Pijl: rechts 42">
            <a:extLst>
              <a:ext uri="{FF2B5EF4-FFF2-40B4-BE49-F238E27FC236}">
                <a16:creationId xmlns:a16="http://schemas.microsoft.com/office/drawing/2014/main" id="{91C77192-31F6-D61D-5776-4E55B8B918BF}"/>
              </a:ext>
            </a:extLst>
          </p:cNvPr>
          <p:cNvSpPr/>
          <p:nvPr/>
        </p:nvSpPr>
        <p:spPr>
          <a:xfrm>
            <a:off x="10026055" y="2312633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al 43">
            <a:extLst>
              <a:ext uri="{FF2B5EF4-FFF2-40B4-BE49-F238E27FC236}">
                <a16:creationId xmlns:a16="http://schemas.microsoft.com/office/drawing/2014/main" id="{9AA62124-6123-7886-18B1-D90018893C6A}"/>
              </a:ext>
            </a:extLst>
          </p:cNvPr>
          <p:cNvSpPr/>
          <p:nvPr/>
        </p:nvSpPr>
        <p:spPr>
          <a:xfrm>
            <a:off x="621222" y="1105391"/>
            <a:ext cx="1481762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al 44">
            <a:extLst>
              <a:ext uri="{FF2B5EF4-FFF2-40B4-BE49-F238E27FC236}">
                <a16:creationId xmlns:a16="http://schemas.microsoft.com/office/drawing/2014/main" id="{A833637F-951C-88B7-874B-D1522302EA1A}"/>
              </a:ext>
            </a:extLst>
          </p:cNvPr>
          <p:cNvSpPr/>
          <p:nvPr/>
        </p:nvSpPr>
        <p:spPr>
          <a:xfrm>
            <a:off x="2621668" y="1124800"/>
            <a:ext cx="1641966" cy="471924"/>
          </a:xfrm>
          <a:prstGeom prst="ellipse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al 45">
            <a:extLst>
              <a:ext uri="{FF2B5EF4-FFF2-40B4-BE49-F238E27FC236}">
                <a16:creationId xmlns:a16="http://schemas.microsoft.com/office/drawing/2014/main" id="{16E1FEE5-A94C-02F4-B584-79416B621C21}"/>
              </a:ext>
            </a:extLst>
          </p:cNvPr>
          <p:cNvSpPr/>
          <p:nvPr/>
        </p:nvSpPr>
        <p:spPr>
          <a:xfrm>
            <a:off x="4660066" y="1117757"/>
            <a:ext cx="1455471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al 46">
            <a:extLst>
              <a:ext uri="{FF2B5EF4-FFF2-40B4-BE49-F238E27FC236}">
                <a16:creationId xmlns:a16="http://schemas.microsoft.com/office/drawing/2014/main" id="{B0E59D05-7F99-1294-9357-E890D6C94C97}"/>
              </a:ext>
            </a:extLst>
          </p:cNvPr>
          <p:cNvSpPr/>
          <p:nvPr/>
        </p:nvSpPr>
        <p:spPr>
          <a:xfrm>
            <a:off x="8514168" y="1134835"/>
            <a:ext cx="1578642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vaal 47">
            <a:extLst>
              <a:ext uri="{FF2B5EF4-FFF2-40B4-BE49-F238E27FC236}">
                <a16:creationId xmlns:a16="http://schemas.microsoft.com/office/drawing/2014/main" id="{A80224FF-A2BC-FA6D-339C-786E62C36C92}"/>
              </a:ext>
            </a:extLst>
          </p:cNvPr>
          <p:cNvSpPr/>
          <p:nvPr/>
        </p:nvSpPr>
        <p:spPr>
          <a:xfrm>
            <a:off x="10510371" y="1134219"/>
            <a:ext cx="1408720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82735E6A-6C3F-9457-7366-A1C105C8466C}"/>
              </a:ext>
            </a:extLst>
          </p:cNvPr>
          <p:cNvCxnSpPr>
            <a:cxnSpLocks/>
            <a:endCxn id="44" idx="4"/>
          </p:cNvCxnSpPr>
          <p:nvPr/>
        </p:nvCxnSpPr>
        <p:spPr>
          <a:xfrm flipH="1" flipV="1">
            <a:off x="1362104" y="1577316"/>
            <a:ext cx="43234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id="{96032933-B915-24BA-88A3-0305F4B3B708}"/>
              </a:ext>
            </a:extLst>
          </p:cNvPr>
          <p:cNvCxnSpPr/>
          <p:nvPr/>
        </p:nvCxnSpPr>
        <p:spPr>
          <a:xfrm flipV="1">
            <a:off x="3573145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E747A817-43D1-887F-FD53-1E3129C50944}"/>
              </a:ext>
            </a:extLst>
          </p:cNvPr>
          <p:cNvCxnSpPr/>
          <p:nvPr/>
        </p:nvCxnSpPr>
        <p:spPr>
          <a:xfrm flipV="1">
            <a:off x="5692049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id="{A026EDCD-7A70-2B07-CECF-A60A71F6A495}"/>
              </a:ext>
            </a:extLst>
          </p:cNvPr>
          <p:cNvCxnSpPr/>
          <p:nvPr/>
        </p:nvCxnSpPr>
        <p:spPr>
          <a:xfrm flipV="1">
            <a:off x="9229062" y="1759041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met pijl 52">
            <a:extLst>
              <a:ext uri="{FF2B5EF4-FFF2-40B4-BE49-F238E27FC236}">
                <a16:creationId xmlns:a16="http://schemas.microsoft.com/office/drawing/2014/main" id="{32223372-B227-D442-1A6D-649991C5F2B5}"/>
              </a:ext>
            </a:extLst>
          </p:cNvPr>
          <p:cNvCxnSpPr/>
          <p:nvPr/>
        </p:nvCxnSpPr>
        <p:spPr>
          <a:xfrm flipV="1">
            <a:off x="11431629" y="1747412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4" name="Rechthoek: afgeronde hoeken 53">
            <a:extLst>
              <a:ext uri="{FF2B5EF4-FFF2-40B4-BE49-F238E27FC236}">
                <a16:creationId xmlns:a16="http://schemas.microsoft.com/office/drawing/2014/main" id="{6221AC71-2143-4274-316C-EC6FA3A49304}"/>
              </a:ext>
            </a:extLst>
          </p:cNvPr>
          <p:cNvSpPr/>
          <p:nvPr/>
        </p:nvSpPr>
        <p:spPr>
          <a:xfrm>
            <a:off x="6616025" y="1935657"/>
            <a:ext cx="1455471" cy="9533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Map op </a:t>
            </a:r>
            <a:r>
              <a:rPr lang="nl-NL" sz="1867" dirty="0" err="1">
                <a:solidFill>
                  <a:prstClr val="white"/>
                </a:solidFill>
                <a:latin typeface="Calibri"/>
              </a:rPr>
              <a:t>infra-structuur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Pijl: rechts 54">
            <a:extLst>
              <a:ext uri="{FF2B5EF4-FFF2-40B4-BE49-F238E27FC236}">
                <a16:creationId xmlns:a16="http://schemas.microsoft.com/office/drawing/2014/main" id="{C2413F2E-F837-29BF-625D-77ED01876676}"/>
              </a:ext>
            </a:extLst>
          </p:cNvPr>
          <p:cNvSpPr/>
          <p:nvPr/>
        </p:nvSpPr>
        <p:spPr>
          <a:xfrm>
            <a:off x="8076078" y="2271770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al 55">
            <a:extLst>
              <a:ext uri="{FF2B5EF4-FFF2-40B4-BE49-F238E27FC236}">
                <a16:creationId xmlns:a16="http://schemas.microsoft.com/office/drawing/2014/main" id="{DC0B9941-C094-6576-B27D-5E1DA7021141}"/>
              </a:ext>
            </a:extLst>
          </p:cNvPr>
          <p:cNvSpPr/>
          <p:nvPr/>
        </p:nvSpPr>
        <p:spPr>
          <a:xfrm>
            <a:off x="6655437" y="1134835"/>
            <a:ext cx="1372825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200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2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7" name="Rechte verbindingslijn met pijl 56">
            <a:extLst>
              <a:ext uri="{FF2B5EF4-FFF2-40B4-BE49-F238E27FC236}">
                <a16:creationId xmlns:a16="http://schemas.microsoft.com/office/drawing/2014/main" id="{06465099-83F8-C155-B2DB-01D1A7D5C6B1}"/>
              </a:ext>
            </a:extLst>
          </p:cNvPr>
          <p:cNvCxnSpPr/>
          <p:nvPr/>
        </p:nvCxnSpPr>
        <p:spPr>
          <a:xfrm flipV="1">
            <a:off x="7373630" y="1792509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014936A-0EF7-C44B-0CD2-6C46B10209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94"/>
          <a:stretch>
            <a:fillRect/>
          </a:stretch>
        </p:blipFill>
        <p:spPr>
          <a:xfrm>
            <a:off x="2615757" y="3005984"/>
            <a:ext cx="8334983" cy="3390965"/>
          </a:xfrm>
          <a:prstGeom prst="rect">
            <a:avLst/>
          </a:prstGeom>
        </p:spPr>
      </p:pic>
      <p:grpSp>
        <p:nvGrpSpPr>
          <p:cNvPr id="22" name="Groep 21">
            <a:extLst>
              <a:ext uri="{FF2B5EF4-FFF2-40B4-BE49-F238E27FC236}">
                <a16:creationId xmlns:a16="http://schemas.microsoft.com/office/drawing/2014/main" id="{31A68B35-B679-8259-A01A-5257744DAD08}"/>
              </a:ext>
            </a:extLst>
          </p:cNvPr>
          <p:cNvGrpSpPr/>
          <p:nvPr/>
        </p:nvGrpSpPr>
        <p:grpSpPr>
          <a:xfrm>
            <a:off x="5536452" y="3347204"/>
            <a:ext cx="5247526" cy="2299064"/>
            <a:chOff x="8304677" y="5020803"/>
            <a:chExt cx="7871289" cy="3448596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7E132994-9907-A80D-28FA-42D6AF06844B}"/>
                </a:ext>
              </a:extLst>
            </p:cNvPr>
            <p:cNvSpPr txBox="1"/>
            <p:nvPr/>
          </p:nvSpPr>
          <p:spPr>
            <a:xfrm>
              <a:off x="8304677" y="6349748"/>
              <a:ext cx="560730" cy="75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nl-NL" sz="2667" b="1" dirty="0">
                  <a:solidFill>
                    <a:srgbClr val="FF0000"/>
                  </a:solidFill>
                  <a:latin typeface="Calibri"/>
                </a:rPr>
                <a:t>X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4E95B8F2-5303-7EAF-EE82-B86F132425F2}"/>
                </a:ext>
              </a:extLst>
            </p:cNvPr>
            <p:cNvSpPr txBox="1"/>
            <p:nvPr/>
          </p:nvSpPr>
          <p:spPr>
            <a:xfrm>
              <a:off x="11364920" y="7027245"/>
              <a:ext cx="560730" cy="75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nl-NL" sz="2667" b="1" dirty="0">
                  <a:solidFill>
                    <a:srgbClr val="FF0000"/>
                  </a:solidFill>
                  <a:latin typeface="Calibri"/>
                </a:rPr>
                <a:t>X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39ECAF8C-09ED-DC31-78A5-6DDDC0C06DA9}"/>
                </a:ext>
              </a:extLst>
            </p:cNvPr>
            <p:cNvSpPr txBox="1"/>
            <p:nvPr/>
          </p:nvSpPr>
          <p:spPr>
            <a:xfrm>
              <a:off x="15615236" y="7715250"/>
              <a:ext cx="560730" cy="75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nl-NL" sz="2667" b="1" dirty="0">
                  <a:solidFill>
                    <a:srgbClr val="FF0000"/>
                  </a:solidFill>
                  <a:latin typeface="Calibri"/>
                </a:rPr>
                <a:t>X</a:t>
              </a: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5C0F3A49-3654-0803-FAC8-6065CF84A472}"/>
                </a:ext>
              </a:extLst>
            </p:cNvPr>
            <p:cNvSpPr txBox="1"/>
            <p:nvPr/>
          </p:nvSpPr>
          <p:spPr>
            <a:xfrm>
              <a:off x="10593652" y="5020803"/>
              <a:ext cx="560730" cy="75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nl-NL" sz="2667" b="1" dirty="0">
                  <a:solidFill>
                    <a:srgbClr val="FF0000"/>
                  </a:solidFill>
                  <a:latin typeface="Calibri"/>
                </a:rPr>
                <a:t>X</a:t>
              </a:r>
            </a:p>
          </p:txBody>
        </p:sp>
      </p:grp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AFAFD4E6-7B76-8EB5-1B1F-B5859E14486A}"/>
              </a:ext>
            </a:extLst>
          </p:cNvPr>
          <p:cNvCxnSpPr>
            <a:cxnSpLocks/>
          </p:cNvCxnSpPr>
          <p:nvPr/>
        </p:nvCxnSpPr>
        <p:spPr>
          <a:xfrm flipV="1">
            <a:off x="1422400" y="1708639"/>
            <a:ext cx="0" cy="367203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Afbeelding 22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E05BA466-967F-C7F7-0ECD-B29EFC2FF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9"/>
          <a:stretch/>
        </p:blipFill>
        <p:spPr>
          <a:xfrm>
            <a:off x="2234738" y="1491921"/>
            <a:ext cx="505333" cy="541867"/>
          </a:xfrm>
          <a:prstGeom prst="rect">
            <a:avLst/>
          </a:prstGeom>
        </p:spPr>
      </p:pic>
      <p:pic>
        <p:nvPicPr>
          <p:cNvPr id="24" name="Afbeelding 23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CE8F7944-D984-2E46-9F2A-F9EF036F3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6" y="6261889"/>
            <a:ext cx="2554205" cy="3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D54B7-0A48-B4E7-B2AF-32B3C5338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4D20EA72-D223-80E9-139C-4591C086B929}"/>
              </a:ext>
            </a:extLst>
          </p:cNvPr>
          <p:cNvGrpSpPr>
            <a:grpSpLocks noChangeAspect="1"/>
          </p:cNvGrpSpPr>
          <p:nvPr/>
        </p:nvGrpSpPr>
        <p:grpSpPr>
          <a:xfrm>
            <a:off x="11721838" y="5747637"/>
            <a:ext cx="161798" cy="38157"/>
            <a:chOff x="0" y="0"/>
            <a:chExt cx="242697" cy="57239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E8DF4596-B914-1310-75A7-48EC8701715B}"/>
                </a:ext>
              </a:extLst>
            </p:cNvPr>
            <p:cNvSpPr/>
            <p:nvPr/>
          </p:nvSpPr>
          <p:spPr>
            <a:xfrm>
              <a:off x="-7747" y="-2667"/>
              <a:ext cx="259969" cy="63119"/>
            </a:xfrm>
            <a:custGeom>
              <a:avLst/>
              <a:gdLst/>
              <a:ahLst/>
              <a:cxnLst/>
              <a:rect l="l" t="t" r="r" b="b"/>
              <a:pathLst>
                <a:path w="259969" h="63119">
                  <a:moveTo>
                    <a:pt x="38989" y="55118"/>
                  </a:moveTo>
                  <a:cubicBezTo>
                    <a:pt x="102235" y="51054"/>
                    <a:pt x="161671" y="43942"/>
                    <a:pt x="225425" y="52959"/>
                  </a:cubicBezTo>
                  <a:lnTo>
                    <a:pt x="230378" y="7112"/>
                  </a:lnTo>
                  <a:cubicBezTo>
                    <a:pt x="195199" y="4699"/>
                    <a:pt x="159893" y="3556"/>
                    <a:pt x="124968" y="4445"/>
                  </a:cubicBezTo>
                  <a:cubicBezTo>
                    <a:pt x="91440" y="5588"/>
                    <a:pt x="52197" y="2667"/>
                    <a:pt x="20828" y="15621"/>
                  </a:cubicBezTo>
                  <a:cubicBezTo>
                    <a:pt x="0" y="24892"/>
                    <a:pt x="5588" y="54864"/>
                    <a:pt x="27051" y="58547"/>
                  </a:cubicBezTo>
                  <a:cubicBezTo>
                    <a:pt x="56515" y="63119"/>
                    <a:pt x="90297" y="54483"/>
                    <a:pt x="121031" y="53086"/>
                  </a:cubicBezTo>
                  <a:lnTo>
                    <a:pt x="226060" y="53594"/>
                  </a:lnTo>
                  <a:cubicBezTo>
                    <a:pt x="255270" y="54737"/>
                    <a:pt x="259969" y="11557"/>
                    <a:pt x="231013" y="7747"/>
                  </a:cubicBezTo>
                  <a:cubicBezTo>
                    <a:pt x="165735" y="0"/>
                    <a:pt x="92583" y="889"/>
                    <a:pt x="31750" y="27686"/>
                  </a:cubicBezTo>
                  <a:cubicBezTo>
                    <a:pt x="16002" y="34163"/>
                    <a:pt x="23876" y="56134"/>
                    <a:pt x="38989" y="55118"/>
                  </a:cubicBezTo>
                  <a:close/>
                </a:path>
              </a:pathLst>
            </a:custGeom>
            <a:solidFill>
              <a:srgbClr val="4686C8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2" name="Kromme verbindingslijn 31">
            <a:extLst>
              <a:ext uri="{FF2B5EF4-FFF2-40B4-BE49-F238E27FC236}">
                <a16:creationId xmlns:a16="http://schemas.microsoft.com/office/drawing/2014/main" id="{51A1F80D-63B6-C693-398E-F10BEB0AB7B8}"/>
              </a:ext>
            </a:extLst>
          </p:cNvPr>
          <p:cNvCxnSpPr/>
          <p:nvPr/>
        </p:nvCxnSpPr>
        <p:spPr>
          <a:xfrm flipV="1">
            <a:off x="7518400" y="3429000"/>
            <a:ext cx="4673600" cy="3429000"/>
          </a:xfrm>
          <a:prstGeom prst="curvedConnector3">
            <a:avLst>
              <a:gd name="adj1" fmla="val 63362"/>
            </a:avLst>
          </a:prstGeom>
          <a:ln w="603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3BCAFD01-CCA5-CFED-3DBC-79A22FDB5798}"/>
              </a:ext>
            </a:extLst>
          </p:cNvPr>
          <p:cNvSpPr txBox="1"/>
          <p:nvPr/>
        </p:nvSpPr>
        <p:spPr>
          <a:xfrm>
            <a:off x="442996" y="322842"/>
            <a:ext cx="1012264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b="1" dirty="0">
                <a:solidFill>
                  <a:prstClr val="black"/>
                </a:solidFill>
                <a:latin typeface="Calibri"/>
              </a:rPr>
              <a:t>Stap 3 bij het ophalen en opwerken, verbindt met omliggende regio’s: 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75B4D888-389F-9D46-2473-D6875DCED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316" y="3072944"/>
            <a:ext cx="7856498" cy="3184032"/>
          </a:xfrm>
          <a:prstGeom prst="rect">
            <a:avLst/>
          </a:prstGeom>
        </p:spPr>
      </p:pic>
      <p:sp>
        <p:nvSpPr>
          <p:cNvPr id="10" name="Rechthoek: afgeronde hoeken 6">
            <a:extLst>
              <a:ext uri="{FF2B5EF4-FFF2-40B4-BE49-F238E27FC236}">
                <a16:creationId xmlns:a16="http://schemas.microsoft.com/office/drawing/2014/main" id="{20815DF1-E38A-5246-9452-5A9B24BA1408}"/>
              </a:ext>
            </a:extLst>
          </p:cNvPr>
          <p:cNvSpPr/>
          <p:nvPr/>
        </p:nvSpPr>
        <p:spPr>
          <a:xfrm>
            <a:off x="621223" y="1937838"/>
            <a:ext cx="1616427" cy="9131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Inladen, verwijderen, transformeren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hthoek: afgeronde hoeken 7">
            <a:extLst>
              <a:ext uri="{FF2B5EF4-FFF2-40B4-BE49-F238E27FC236}">
                <a16:creationId xmlns:a16="http://schemas.microsoft.com/office/drawing/2014/main" id="{1B42EEE5-65E5-5DA7-1E14-EB8CEE84E506}"/>
              </a:ext>
            </a:extLst>
          </p:cNvPr>
          <p:cNvSpPr/>
          <p:nvPr/>
        </p:nvSpPr>
        <p:spPr>
          <a:xfrm>
            <a:off x="2647207" y="1937838"/>
            <a:ext cx="1616427" cy="9255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Maak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Pijl: rechts 8">
            <a:extLst>
              <a:ext uri="{FF2B5EF4-FFF2-40B4-BE49-F238E27FC236}">
                <a16:creationId xmlns:a16="http://schemas.microsoft.com/office/drawing/2014/main" id="{843EAA3E-FA2D-7B6A-0D23-C33006D4AB66}"/>
              </a:ext>
            </a:extLst>
          </p:cNvPr>
          <p:cNvSpPr/>
          <p:nvPr/>
        </p:nvSpPr>
        <p:spPr>
          <a:xfrm>
            <a:off x="2236316" y="2237361"/>
            <a:ext cx="355009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Pijl: rechts 10">
            <a:extLst>
              <a:ext uri="{FF2B5EF4-FFF2-40B4-BE49-F238E27FC236}">
                <a16:creationId xmlns:a16="http://schemas.microsoft.com/office/drawing/2014/main" id="{90412302-D984-93B4-231A-DA115C02B5DA}"/>
              </a:ext>
            </a:extLst>
          </p:cNvPr>
          <p:cNvSpPr/>
          <p:nvPr/>
        </p:nvSpPr>
        <p:spPr>
          <a:xfrm>
            <a:off x="152752" y="1956723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Pijl: rechts 11">
            <a:extLst>
              <a:ext uri="{FF2B5EF4-FFF2-40B4-BE49-F238E27FC236}">
                <a16:creationId xmlns:a16="http://schemas.microsoft.com/office/drawing/2014/main" id="{ABA57FAD-4D66-9348-A2A4-E067C7E30829}"/>
              </a:ext>
            </a:extLst>
          </p:cNvPr>
          <p:cNvSpPr/>
          <p:nvPr/>
        </p:nvSpPr>
        <p:spPr>
          <a:xfrm>
            <a:off x="146187" y="246997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F527277-2AB2-5BF4-8036-641793A7C60B}"/>
              </a:ext>
            </a:extLst>
          </p:cNvPr>
          <p:cNvSpPr txBox="1"/>
          <p:nvPr/>
        </p:nvSpPr>
        <p:spPr>
          <a:xfrm>
            <a:off x="161586" y="1435932"/>
            <a:ext cx="117654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dirty="0">
                <a:solidFill>
                  <a:prstClr val="black"/>
                </a:solidFill>
                <a:latin typeface="Calibri"/>
              </a:rPr>
              <a:t>Punten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88E55ED-10E7-32D3-8FEB-50D2978EF564}"/>
              </a:ext>
            </a:extLst>
          </p:cNvPr>
          <p:cNvSpPr txBox="1"/>
          <p:nvPr/>
        </p:nvSpPr>
        <p:spPr>
          <a:xfrm>
            <a:off x="161585" y="3007148"/>
            <a:ext cx="11416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2667" dirty="0">
                <a:solidFill>
                  <a:prstClr val="black"/>
                </a:solidFill>
                <a:latin typeface="Calibri"/>
              </a:rPr>
              <a:t>Lijnen</a:t>
            </a:r>
          </a:p>
        </p:txBody>
      </p:sp>
      <p:sp>
        <p:nvSpPr>
          <p:cNvPr id="22" name="Rechthoek: afgeronde hoeken 33">
            <a:extLst>
              <a:ext uri="{FF2B5EF4-FFF2-40B4-BE49-F238E27FC236}">
                <a16:creationId xmlns:a16="http://schemas.microsoft.com/office/drawing/2014/main" id="{55024248-0D6C-7ED9-615E-058BF025A84E}"/>
              </a:ext>
            </a:extLst>
          </p:cNvPr>
          <p:cNvSpPr/>
          <p:nvPr/>
        </p:nvSpPr>
        <p:spPr>
          <a:xfrm>
            <a:off x="8514168" y="1937839"/>
            <a:ext cx="1578645" cy="9205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Bepaal rijrichting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hthoek: afgeronde hoeken 38">
            <a:extLst>
              <a:ext uri="{FF2B5EF4-FFF2-40B4-BE49-F238E27FC236}">
                <a16:creationId xmlns:a16="http://schemas.microsoft.com/office/drawing/2014/main" id="{819C2B72-110B-AD64-CE45-39FB43647578}"/>
              </a:ext>
            </a:extLst>
          </p:cNvPr>
          <p:cNvSpPr/>
          <p:nvPr/>
        </p:nvSpPr>
        <p:spPr>
          <a:xfrm>
            <a:off x="4693779" y="1956723"/>
            <a:ext cx="1455471" cy="902343"/>
          </a:xfrm>
          <a:prstGeom prst="roundRect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Verbind met omliggende regio’s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Pijl: rechts 39">
            <a:extLst>
              <a:ext uri="{FF2B5EF4-FFF2-40B4-BE49-F238E27FC236}">
                <a16:creationId xmlns:a16="http://schemas.microsoft.com/office/drawing/2014/main" id="{5DE56389-9038-85D4-F062-E9620FA7A793}"/>
              </a:ext>
            </a:extLst>
          </p:cNvPr>
          <p:cNvSpPr/>
          <p:nvPr/>
        </p:nvSpPr>
        <p:spPr>
          <a:xfrm>
            <a:off x="4206417" y="2237361"/>
            <a:ext cx="406400" cy="355600"/>
          </a:xfrm>
          <a:prstGeom prst="rightArrow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Pijl: rechts 40">
            <a:extLst>
              <a:ext uri="{FF2B5EF4-FFF2-40B4-BE49-F238E27FC236}">
                <a16:creationId xmlns:a16="http://schemas.microsoft.com/office/drawing/2014/main" id="{DFEFBCFD-913F-C336-749E-F3CECD3D7EF8}"/>
              </a:ext>
            </a:extLst>
          </p:cNvPr>
          <p:cNvSpPr/>
          <p:nvPr/>
        </p:nvSpPr>
        <p:spPr>
          <a:xfrm>
            <a:off x="5992379" y="2271132"/>
            <a:ext cx="527809" cy="34915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hthoek: afgeronde hoeken 41">
            <a:extLst>
              <a:ext uri="{FF2B5EF4-FFF2-40B4-BE49-F238E27FC236}">
                <a16:creationId xmlns:a16="http://schemas.microsoft.com/office/drawing/2014/main" id="{539DB9F3-E85B-C3CB-280A-7E2459ED14E1}"/>
              </a:ext>
            </a:extLst>
          </p:cNvPr>
          <p:cNvSpPr/>
          <p:nvPr/>
        </p:nvSpPr>
        <p:spPr>
          <a:xfrm>
            <a:off x="10418862" y="1907857"/>
            <a:ext cx="1578645" cy="9205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Vergelijk met huidig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Pijl: rechts 42">
            <a:extLst>
              <a:ext uri="{FF2B5EF4-FFF2-40B4-BE49-F238E27FC236}">
                <a16:creationId xmlns:a16="http://schemas.microsoft.com/office/drawing/2014/main" id="{2CBF1C3F-47C8-A673-AFBC-D0D7EFF396C5}"/>
              </a:ext>
            </a:extLst>
          </p:cNvPr>
          <p:cNvSpPr/>
          <p:nvPr/>
        </p:nvSpPr>
        <p:spPr>
          <a:xfrm>
            <a:off x="9976320" y="223736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6D9C53A6-47B9-6657-0DDF-3CF9ABCFD61E}"/>
              </a:ext>
            </a:extLst>
          </p:cNvPr>
          <p:cNvSpPr/>
          <p:nvPr/>
        </p:nvSpPr>
        <p:spPr>
          <a:xfrm>
            <a:off x="621220" y="1020989"/>
            <a:ext cx="1616426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B0ABE9DB-326E-29E6-38FB-4EEA780EA17C}"/>
              </a:ext>
            </a:extLst>
          </p:cNvPr>
          <p:cNvSpPr/>
          <p:nvPr/>
        </p:nvSpPr>
        <p:spPr>
          <a:xfrm>
            <a:off x="2645815" y="1020989"/>
            <a:ext cx="1616426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D60BD5F5-0915-F082-063D-C86D9FA927B0}"/>
              </a:ext>
            </a:extLst>
          </p:cNvPr>
          <p:cNvSpPr/>
          <p:nvPr/>
        </p:nvSpPr>
        <p:spPr>
          <a:xfrm>
            <a:off x="4672653" y="1046742"/>
            <a:ext cx="1455471" cy="471924"/>
          </a:xfrm>
          <a:prstGeom prst="ellipse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BA82F4D3-7DB1-53A4-5D46-A79A2F02835B}"/>
              </a:ext>
            </a:extLst>
          </p:cNvPr>
          <p:cNvSpPr/>
          <p:nvPr/>
        </p:nvSpPr>
        <p:spPr>
          <a:xfrm>
            <a:off x="8514168" y="1046742"/>
            <a:ext cx="1578645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7DB8C903-2EE9-19D8-981A-B2B3C1A25B68}"/>
              </a:ext>
            </a:extLst>
          </p:cNvPr>
          <p:cNvSpPr/>
          <p:nvPr/>
        </p:nvSpPr>
        <p:spPr>
          <a:xfrm>
            <a:off x="10386110" y="1046742"/>
            <a:ext cx="1578645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430F296D-9EE9-5157-73AE-DD28978C3781}"/>
              </a:ext>
            </a:extLst>
          </p:cNvPr>
          <p:cNvCxnSpPr>
            <a:cxnSpLocks/>
            <a:endCxn id="29" idx="4"/>
          </p:cNvCxnSpPr>
          <p:nvPr/>
        </p:nvCxnSpPr>
        <p:spPr>
          <a:xfrm flipH="1" flipV="1">
            <a:off x="1429434" y="1492913"/>
            <a:ext cx="3431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met pijl 37">
            <a:extLst>
              <a:ext uri="{FF2B5EF4-FFF2-40B4-BE49-F238E27FC236}">
                <a16:creationId xmlns:a16="http://schemas.microsoft.com/office/drawing/2014/main" id="{2885BEF6-F3F9-1022-C47C-68AFA2F53FAF}"/>
              </a:ext>
            </a:extLst>
          </p:cNvPr>
          <p:cNvCxnSpPr/>
          <p:nvPr/>
        </p:nvCxnSpPr>
        <p:spPr>
          <a:xfrm flipV="1">
            <a:off x="3573145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Rechte verbindingslijn met pijl 57">
            <a:extLst>
              <a:ext uri="{FF2B5EF4-FFF2-40B4-BE49-F238E27FC236}">
                <a16:creationId xmlns:a16="http://schemas.microsoft.com/office/drawing/2014/main" id="{3BF97178-E5A5-4F56-3720-5CDD39965182}"/>
              </a:ext>
            </a:extLst>
          </p:cNvPr>
          <p:cNvCxnSpPr/>
          <p:nvPr/>
        </p:nvCxnSpPr>
        <p:spPr>
          <a:xfrm flipV="1">
            <a:off x="5692049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met pijl 58">
            <a:extLst>
              <a:ext uri="{FF2B5EF4-FFF2-40B4-BE49-F238E27FC236}">
                <a16:creationId xmlns:a16="http://schemas.microsoft.com/office/drawing/2014/main" id="{164EDD7B-F77F-7C19-6190-DCBACF958A8A}"/>
              </a:ext>
            </a:extLst>
          </p:cNvPr>
          <p:cNvCxnSpPr/>
          <p:nvPr/>
        </p:nvCxnSpPr>
        <p:spPr>
          <a:xfrm flipV="1">
            <a:off x="9229062" y="1759041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Rechte verbindingslijn met pijl 59">
            <a:extLst>
              <a:ext uri="{FF2B5EF4-FFF2-40B4-BE49-F238E27FC236}">
                <a16:creationId xmlns:a16="http://schemas.microsoft.com/office/drawing/2014/main" id="{C83A1B99-117F-1D03-6B54-F9841EE38B62}"/>
              </a:ext>
            </a:extLst>
          </p:cNvPr>
          <p:cNvCxnSpPr/>
          <p:nvPr/>
        </p:nvCxnSpPr>
        <p:spPr>
          <a:xfrm flipV="1">
            <a:off x="11431629" y="1747412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1" name="Rechthoek: afgeronde hoeken 53">
            <a:extLst>
              <a:ext uri="{FF2B5EF4-FFF2-40B4-BE49-F238E27FC236}">
                <a16:creationId xmlns:a16="http://schemas.microsoft.com/office/drawing/2014/main" id="{2FAA4D91-07D8-60CE-3986-900958F78555}"/>
              </a:ext>
            </a:extLst>
          </p:cNvPr>
          <p:cNvSpPr/>
          <p:nvPr/>
        </p:nvSpPr>
        <p:spPr>
          <a:xfrm>
            <a:off x="6616025" y="1937839"/>
            <a:ext cx="1455471" cy="9511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Map op </a:t>
            </a:r>
            <a:r>
              <a:rPr lang="nl-NL" sz="1867" dirty="0" err="1">
                <a:solidFill>
                  <a:prstClr val="white"/>
                </a:solidFill>
                <a:latin typeface="Calibri"/>
              </a:rPr>
              <a:t>infra-structuur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Pijl: rechts 54">
            <a:extLst>
              <a:ext uri="{FF2B5EF4-FFF2-40B4-BE49-F238E27FC236}">
                <a16:creationId xmlns:a16="http://schemas.microsoft.com/office/drawing/2014/main" id="{9BDDCC18-38B8-0662-4016-6B2EA8FDAC1D}"/>
              </a:ext>
            </a:extLst>
          </p:cNvPr>
          <p:cNvSpPr/>
          <p:nvPr/>
        </p:nvSpPr>
        <p:spPr>
          <a:xfrm>
            <a:off x="8076078" y="2271770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al 62">
            <a:extLst>
              <a:ext uri="{FF2B5EF4-FFF2-40B4-BE49-F238E27FC236}">
                <a16:creationId xmlns:a16="http://schemas.microsoft.com/office/drawing/2014/main" id="{C5A5E763-5EF6-4EDD-B0CB-51912870AD37}"/>
              </a:ext>
            </a:extLst>
          </p:cNvPr>
          <p:cNvSpPr/>
          <p:nvPr/>
        </p:nvSpPr>
        <p:spPr>
          <a:xfrm>
            <a:off x="6522007" y="1020989"/>
            <a:ext cx="1455471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57221737-ECBE-F82E-51D4-9A18BF024D0E}"/>
              </a:ext>
            </a:extLst>
          </p:cNvPr>
          <p:cNvCxnSpPr/>
          <p:nvPr/>
        </p:nvCxnSpPr>
        <p:spPr>
          <a:xfrm flipV="1">
            <a:off x="7373630" y="1792509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1992C7E0-6755-CF49-E560-FBDD72471BF9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1429436" y="1570635"/>
            <a:ext cx="0" cy="367203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met pijl 65">
            <a:extLst>
              <a:ext uri="{FF2B5EF4-FFF2-40B4-BE49-F238E27FC236}">
                <a16:creationId xmlns:a16="http://schemas.microsoft.com/office/drawing/2014/main" id="{4765A399-6BA4-6D15-02D6-0ACE06EA56C7}"/>
              </a:ext>
            </a:extLst>
          </p:cNvPr>
          <p:cNvCxnSpPr>
            <a:cxnSpLocks/>
          </p:cNvCxnSpPr>
          <p:nvPr/>
        </p:nvCxnSpPr>
        <p:spPr>
          <a:xfrm flipV="1">
            <a:off x="3454400" y="1526549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met pijl 66">
            <a:extLst>
              <a:ext uri="{FF2B5EF4-FFF2-40B4-BE49-F238E27FC236}">
                <a16:creationId xmlns:a16="http://schemas.microsoft.com/office/drawing/2014/main" id="{47EE4D28-8F88-E1B5-BF64-63D92EC6D830}"/>
              </a:ext>
            </a:extLst>
          </p:cNvPr>
          <p:cNvCxnSpPr>
            <a:cxnSpLocks/>
          </p:cNvCxnSpPr>
          <p:nvPr/>
        </p:nvCxnSpPr>
        <p:spPr>
          <a:xfrm flipV="1">
            <a:off x="5435600" y="1527504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Rechte verbindingslijn met pijl 67">
            <a:extLst>
              <a:ext uri="{FF2B5EF4-FFF2-40B4-BE49-F238E27FC236}">
                <a16:creationId xmlns:a16="http://schemas.microsoft.com/office/drawing/2014/main" id="{D7718D3F-9642-88D2-4F46-79BC61F10F6D}"/>
              </a:ext>
            </a:extLst>
          </p:cNvPr>
          <p:cNvCxnSpPr>
            <a:cxnSpLocks/>
          </p:cNvCxnSpPr>
          <p:nvPr/>
        </p:nvCxnSpPr>
        <p:spPr>
          <a:xfrm flipV="1">
            <a:off x="7206664" y="1583413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Rechte verbindingslijn met pijl 68">
            <a:extLst>
              <a:ext uri="{FF2B5EF4-FFF2-40B4-BE49-F238E27FC236}">
                <a16:creationId xmlns:a16="http://schemas.microsoft.com/office/drawing/2014/main" id="{4EC6331F-917D-2C53-2EA5-EEFDEEE869E0}"/>
              </a:ext>
            </a:extLst>
          </p:cNvPr>
          <p:cNvCxnSpPr>
            <a:cxnSpLocks/>
          </p:cNvCxnSpPr>
          <p:nvPr/>
        </p:nvCxnSpPr>
        <p:spPr>
          <a:xfrm flipV="1">
            <a:off x="9207424" y="1583412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Rechte verbindingslijn met pijl 69">
            <a:extLst>
              <a:ext uri="{FF2B5EF4-FFF2-40B4-BE49-F238E27FC236}">
                <a16:creationId xmlns:a16="http://schemas.microsoft.com/office/drawing/2014/main" id="{4131C8F5-7940-F93C-2061-668D765274BD}"/>
              </a:ext>
            </a:extLst>
          </p:cNvPr>
          <p:cNvCxnSpPr>
            <a:cxnSpLocks/>
          </p:cNvCxnSpPr>
          <p:nvPr/>
        </p:nvCxnSpPr>
        <p:spPr>
          <a:xfrm flipV="1">
            <a:off x="11175432" y="1492913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1" name="Afbeelding 70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76358524-8CAA-BC5F-C648-A050648EB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9"/>
          <a:stretch/>
        </p:blipFill>
        <p:spPr>
          <a:xfrm>
            <a:off x="4267164" y="1556644"/>
            <a:ext cx="505333" cy="541867"/>
          </a:xfrm>
          <a:prstGeom prst="rect">
            <a:avLst/>
          </a:prstGeom>
        </p:spPr>
      </p:pic>
      <p:pic>
        <p:nvPicPr>
          <p:cNvPr id="73" name="Afbeelding 72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E43EB43B-B74E-D242-F500-5996E7A99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6" y="6261889"/>
            <a:ext cx="2554205" cy="3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56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02124-E903-496A-271A-28B13F3D5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6505572C-DB2E-AA1D-2E08-9ECFFC960AAD}"/>
              </a:ext>
            </a:extLst>
          </p:cNvPr>
          <p:cNvGrpSpPr>
            <a:grpSpLocks noChangeAspect="1"/>
          </p:cNvGrpSpPr>
          <p:nvPr/>
        </p:nvGrpSpPr>
        <p:grpSpPr>
          <a:xfrm>
            <a:off x="11721838" y="5747637"/>
            <a:ext cx="161798" cy="38157"/>
            <a:chOff x="0" y="0"/>
            <a:chExt cx="242697" cy="57239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ED8A3FA-F932-2DEE-FAF0-14670E1EEA83}"/>
                </a:ext>
              </a:extLst>
            </p:cNvPr>
            <p:cNvSpPr/>
            <p:nvPr/>
          </p:nvSpPr>
          <p:spPr>
            <a:xfrm>
              <a:off x="-7747" y="-2667"/>
              <a:ext cx="259969" cy="63119"/>
            </a:xfrm>
            <a:custGeom>
              <a:avLst/>
              <a:gdLst/>
              <a:ahLst/>
              <a:cxnLst/>
              <a:rect l="l" t="t" r="r" b="b"/>
              <a:pathLst>
                <a:path w="259969" h="63119">
                  <a:moveTo>
                    <a:pt x="38989" y="55118"/>
                  </a:moveTo>
                  <a:cubicBezTo>
                    <a:pt x="102235" y="51054"/>
                    <a:pt x="161671" y="43942"/>
                    <a:pt x="225425" y="52959"/>
                  </a:cubicBezTo>
                  <a:lnTo>
                    <a:pt x="230378" y="7112"/>
                  </a:lnTo>
                  <a:cubicBezTo>
                    <a:pt x="195199" y="4699"/>
                    <a:pt x="159893" y="3556"/>
                    <a:pt x="124968" y="4445"/>
                  </a:cubicBezTo>
                  <a:cubicBezTo>
                    <a:pt x="91440" y="5588"/>
                    <a:pt x="52197" y="2667"/>
                    <a:pt x="20828" y="15621"/>
                  </a:cubicBezTo>
                  <a:cubicBezTo>
                    <a:pt x="0" y="24892"/>
                    <a:pt x="5588" y="54864"/>
                    <a:pt x="27051" y="58547"/>
                  </a:cubicBezTo>
                  <a:cubicBezTo>
                    <a:pt x="56515" y="63119"/>
                    <a:pt x="90297" y="54483"/>
                    <a:pt x="121031" y="53086"/>
                  </a:cubicBezTo>
                  <a:lnTo>
                    <a:pt x="226060" y="53594"/>
                  </a:lnTo>
                  <a:cubicBezTo>
                    <a:pt x="255270" y="54737"/>
                    <a:pt x="259969" y="11557"/>
                    <a:pt x="231013" y="7747"/>
                  </a:cubicBezTo>
                  <a:cubicBezTo>
                    <a:pt x="165735" y="0"/>
                    <a:pt x="92583" y="889"/>
                    <a:pt x="31750" y="27686"/>
                  </a:cubicBezTo>
                  <a:cubicBezTo>
                    <a:pt x="16002" y="34163"/>
                    <a:pt x="23876" y="56134"/>
                    <a:pt x="38989" y="55118"/>
                  </a:cubicBezTo>
                  <a:close/>
                </a:path>
              </a:pathLst>
            </a:custGeom>
            <a:solidFill>
              <a:srgbClr val="4686C8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2" name="Kromme verbindingslijn 31">
            <a:extLst>
              <a:ext uri="{FF2B5EF4-FFF2-40B4-BE49-F238E27FC236}">
                <a16:creationId xmlns:a16="http://schemas.microsoft.com/office/drawing/2014/main" id="{0B26EBAB-116E-49CE-76D5-0D47673E4C8A}"/>
              </a:ext>
            </a:extLst>
          </p:cNvPr>
          <p:cNvCxnSpPr/>
          <p:nvPr/>
        </p:nvCxnSpPr>
        <p:spPr>
          <a:xfrm flipV="1">
            <a:off x="7518400" y="3429000"/>
            <a:ext cx="4673600" cy="3429000"/>
          </a:xfrm>
          <a:prstGeom prst="curvedConnector3">
            <a:avLst>
              <a:gd name="adj1" fmla="val 63362"/>
            </a:avLst>
          </a:prstGeom>
          <a:ln w="603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F3C9DA8D-1B2D-EDD7-F143-9680F0077112}"/>
              </a:ext>
            </a:extLst>
          </p:cNvPr>
          <p:cNvSpPr txBox="1"/>
          <p:nvPr/>
        </p:nvSpPr>
        <p:spPr>
          <a:xfrm>
            <a:off x="552588" y="338812"/>
            <a:ext cx="1095556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b="1" dirty="0">
                <a:solidFill>
                  <a:prstClr val="black"/>
                </a:solidFill>
                <a:latin typeface="Calibri"/>
              </a:rPr>
              <a:t>Stap 4 bij het ophalen en opwerken, Geen knooppunt in aangrenzende regio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27A0218-E92B-8782-A65E-F8B6E5D06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00" y="3080381"/>
            <a:ext cx="5305524" cy="3270579"/>
          </a:xfrm>
          <a:prstGeom prst="rect">
            <a:avLst/>
          </a:prstGeom>
        </p:spPr>
      </p:pic>
      <p:sp>
        <p:nvSpPr>
          <p:cNvPr id="5" name="Rechthoek: afgeronde hoeken 6">
            <a:extLst>
              <a:ext uri="{FF2B5EF4-FFF2-40B4-BE49-F238E27FC236}">
                <a16:creationId xmlns:a16="http://schemas.microsoft.com/office/drawing/2014/main" id="{013F7479-D915-F2F3-F580-9DACFC86AD09}"/>
              </a:ext>
            </a:extLst>
          </p:cNvPr>
          <p:cNvSpPr/>
          <p:nvPr/>
        </p:nvSpPr>
        <p:spPr>
          <a:xfrm>
            <a:off x="621223" y="1937838"/>
            <a:ext cx="1616427" cy="9131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Inladen, verwijderen, transformeren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hthoek: afgeronde hoeken 7">
            <a:extLst>
              <a:ext uri="{FF2B5EF4-FFF2-40B4-BE49-F238E27FC236}">
                <a16:creationId xmlns:a16="http://schemas.microsoft.com/office/drawing/2014/main" id="{7A69733F-6BAA-7E89-555F-322028EC5F6B}"/>
              </a:ext>
            </a:extLst>
          </p:cNvPr>
          <p:cNvSpPr/>
          <p:nvPr/>
        </p:nvSpPr>
        <p:spPr>
          <a:xfrm>
            <a:off x="2647207" y="1937838"/>
            <a:ext cx="1616427" cy="9255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Maak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Pijl: rechts 8">
            <a:extLst>
              <a:ext uri="{FF2B5EF4-FFF2-40B4-BE49-F238E27FC236}">
                <a16:creationId xmlns:a16="http://schemas.microsoft.com/office/drawing/2014/main" id="{A6722F93-5FB3-34CB-D623-48D94C44D97B}"/>
              </a:ext>
            </a:extLst>
          </p:cNvPr>
          <p:cNvSpPr/>
          <p:nvPr/>
        </p:nvSpPr>
        <p:spPr>
          <a:xfrm>
            <a:off x="2236316" y="2237361"/>
            <a:ext cx="355009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Pijl: rechts 10">
            <a:extLst>
              <a:ext uri="{FF2B5EF4-FFF2-40B4-BE49-F238E27FC236}">
                <a16:creationId xmlns:a16="http://schemas.microsoft.com/office/drawing/2014/main" id="{D18461B8-2AF4-84B5-A01D-CD8AC14229AB}"/>
              </a:ext>
            </a:extLst>
          </p:cNvPr>
          <p:cNvSpPr/>
          <p:nvPr/>
        </p:nvSpPr>
        <p:spPr>
          <a:xfrm>
            <a:off x="152752" y="1956723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Pijl: rechts 11">
            <a:extLst>
              <a:ext uri="{FF2B5EF4-FFF2-40B4-BE49-F238E27FC236}">
                <a16:creationId xmlns:a16="http://schemas.microsoft.com/office/drawing/2014/main" id="{DAE9F389-6D01-6AE8-AB7B-E327EA2D6AA5}"/>
              </a:ext>
            </a:extLst>
          </p:cNvPr>
          <p:cNvSpPr/>
          <p:nvPr/>
        </p:nvSpPr>
        <p:spPr>
          <a:xfrm>
            <a:off x="146187" y="246997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4ADDBAE-C618-164E-1CF7-BCF1DCE9EA16}"/>
              </a:ext>
            </a:extLst>
          </p:cNvPr>
          <p:cNvSpPr txBox="1"/>
          <p:nvPr/>
        </p:nvSpPr>
        <p:spPr>
          <a:xfrm>
            <a:off x="161586" y="1435932"/>
            <a:ext cx="117654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dirty="0">
                <a:solidFill>
                  <a:prstClr val="black"/>
                </a:solidFill>
                <a:latin typeface="Calibri"/>
              </a:rPr>
              <a:t>Punten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6584752-056A-D76B-462E-FF692B8EBA3A}"/>
              </a:ext>
            </a:extLst>
          </p:cNvPr>
          <p:cNvSpPr txBox="1"/>
          <p:nvPr/>
        </p:nvSpPr>
        <p:spPr>
          <a:xfrm>
            <a:off x="161585" y="3007148"/>
            <a:ext cx="11416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2667" dirty="0">
                <a:solidFill>
                  <a:prstClr val="black"/>
                </a:solidFill>
                <a:latin typeface="Calibri"/>
              </a:rPr>
              <a:t>Lijnen</a:t>
            </a:r>
          </a:p>
        </p:txBody>
      </p:sp>
      <p:sp>
        <p:nvSpPr>
          <p:cNvPr id="21" name="Rechthoek: afgeronde hoeken 33">
            <a:extLst>
              <a:ext uri="{FF2B5EF4-FFF2-40B4-BE49-F238E27FC236}">
                <a16:creationId xmlns:a16="http://schemas.microsoft.com/office/drawing/2014/main" id="{85F4F042-92ED-6AA4-FA2C-20A8CC7F30DC}"/>
              </a:ext>
            </a:extLst>
          </p:cNvPr>
          <p:cNvSpPr/>
          <p:nvPr/>
        </p:nvSpPr>
        <p:spPr>
          <a:xfrm>
            <a:off x="8514168" y="1937839"/>
            <a:ext cx="1578645" cy="9205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Bepaal rijrichting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hthoek: afgeronde hoeken 38">
            <a:extLst>
              <a:ext uri="{FF2B5EF4-FFF2-40B4-BE49-F238E27FC236}">
                <a16:creationId xmlns:a16="http://schemas.microsoft.com/office/drawing/2014/main" id="{233D1BF9-5237-1696-8C5D-D90F83387BF8}"/>
              </a:ext>
            </a:extLst>
          </p:cNvPr>
          <p:cNvSpPr/>
          <p:nvPr/>
        </p:nvSpPr>
        <p:spPr>
          <a:xfrm>
            <a:off x="4693779" y="1956723"/>
            <a:ext cx="1455471" cy="902343"/>
          </a:xfrm>
          <a:prstGeom prst="roundRect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Verbind met omliggende regio’s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Pijl: rechts 39">
            <a:extLst>
              <a:ext uri="{FF2B5EF4-FFF2-40B4-BE49-F238E27FC236}">
                <a16:creationId xmlns:a16="http://schemas.microsoft.com/office/drawing/2014/main" id="{DC3EA1F4-FA86-ADD8-D7CC-4ECCE970C1E0}"/>
              </a:ext>
            </a:extLst>
          </p:cNvPr>
          <p:cNvSpPr/>
          <p:nvPr/>
        </p:nvSpPr>
        <p:spPr>
          <a:xfrm>
            <a:off x="4206417" y="2237361"/>
            <a:ext cx="406400" cy="355600"/>
          </a:xfrm>
          <a:prstGeom prst="rightArrow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Pijl: rechts 40">
            <a:extLst>
              <a:ext uri="{FF2B5EF4-FFF2-40B4-BE49-F238E27FC236}">
                <a16:creationId xmlns:a16="http://schemas.microsoft.com/office/drawing/2014/main" id="{4B147D7E-9D1B-2672-7D60-86ADFE8CF257}"/>
              </a:ext>
            </a:extLst>
          </p:cNvPr>
          <p:cNvSpPr/>
          <p:nvPr/>
        </p:nvSpPr>
        <p:spPr>
          <a:xfrm>
            <a:off x="5992379" y="2271132"/>
            <a:ext cx="527809" cy="349158"/>
          </a:xfrm>
          <a:prstGeom prst="rightArrow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hthoek: afgeronde hoeken 41">
            <a:extLst>
              <a:ext uri="{FF2B5EF4-FFF2-40B4-BE49-F238E27FC236}">
                <a16:creationId xmlns:a16="http://schemas.microsoft.com/office/drawing/2014/main" id="{D6959D24-1609-A134-EBE6-AAF5C5BB98DD}"/>
              </a:ext>
            </a:extLst>
          </p:cNvPr>
          <p:cNvSpPr/>
          <p:nvPr/>
        </p:nvSpPr>
        <p:spPr>
          <a:xfrm>
            <a:off x="10418862" y="1907857"/>
            <a:ext cx="1578645" cy="9205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Vergelijk met huidig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Pijl: rechts 42">
            <a:extLst>
              <a:ext uri="{FF2B5EF4-FFF2-40B4-BE49-F238E27FC236}">
                <a16:creationId xmlns:a16="http://schemas.microsoft.com/office/drawing/2014/main" id="{D4825681-BAF9-F72E-1105-937D24792960}"/>
              </a:ext>
            </a:extLst>
          </p:cNvPr>
          <p:cNvSpPr/>
          <p:nvPr/>
        </p:nvSpPr>
        <p:spPr>
          <a:xfrm>
            <a:off x="9976320" y="223736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F67DC56A-DD4A-25D4-246D-CB72C7466E7E}"/>
              </a:ext>
            </a:extLst>
          </p:cNvPr>
          <p:cNvSpPr/>
          <p:nvPr/>
        </p:nvSpPr>
        <p:spPr>
          <a:xfrm>
            <a:off x="621220" y="1020989"/>
            <a:ext cx="1616426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6283B3DB-74A5-DF4B-4631-A32B13A74E21}"/>
              </a:ext>
            </a:extLst>
          </p:cNvPr>
          <p:cNvSpPr/>
          <p:nvPr/>
        </p:nvSpPr>
        <p:spPr>
          <a:xfrm>
            <a:off x="2645815" y="1020989"/>
            <a:ext cx="1616426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EB654CE8-BE49-6DBD-128B-052C61F9BB29}"/>
              </a:ext>
            </a:extLst>
          </p:cNvPr>
          <p:cNvSpPr/>
          <p:nvPr/>
        </p:nvSpPr>
        <p:spPr>
          <a:xfrm>
            <a:off x="4672653" y="1046742"/>
            <a:ext cx="1455471" cy="471924"/>
          </a:xfrm>
          <a:prstGeom prst="ellipse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A3688EEF-44F4-4833-FAAD-52B5663F79FB}"/>
              </a:ext>
            </a:extLst>
          </p:cNvPr>
          <p:cNvSpPr/>
          <p:nvPr/>
        </p:nvSpPr>
        <p:spPr>
          <a:xfrm>
            <a:off x="8514168" y="1046742"/>
            <a:ext cx="1578645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A702E5CE-80C9-8C45-E62C-9BE19D56DD53}"/>
              </a:ext>
            </a:extLst>
          </p:cNvPr>
          <p:cNvSpPr/>
          <p:nvPr/>
        </p:nvSpPr>
        <p:spPr>
          <a:xfrm>
            <a:off x="10386110" y="1046742"/>
            <a:ext cx="1578645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6A6A3FD6-1CFB-C0B3-22B4-1520C588F92D}"/>
              </a:ext>
            </a:extLst>
          </p:cNvPr>
          <p:cNvCxnSpPr>
            <a:cxnSpLocks/>
            <a:endCxn id="27" idx="4"/>
          </p:cNvCxnSpPr>
          <p:nvPr/>
        </p:nvCxnSpPr>
        <p:spPr>
          <a:xfrm flipH="1" flipV="1">
            <a:off x="1429434" y="1492913"/>
            <a:ext cx="3431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0BEC67D5-D4D0-E8CB-AEDD-B63698438835}"/>
              </a:ext>
            </a:extLst>
          </p:cNvPr>
          <p:cNvCxnSpPr/>
          <p:nvPr/>
        </p:nvCxnSpPr>
        <p:spPr>
          <a:xfrm flipV="1">
            <a:off x="3573145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861A49A8-21B6-7112-A9C7-AF9D3AE2DE17}"/>
              </a:ext>
            </a:extLst>
          </p:cNvPr>
          <p:cNvCxnSpPr/>
          <p:nvPr/>
        </p:nvCxnSpPr>
        <p:spPr>
          <a:xfrm flipV="1">
            <a:off x="5692049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met pijl 37">
            <a:extLst>
              <a:ext uri="{FF2B5EF4-FFF2-40B4-BE49-F238E27FC236}">
                <a16:creationId xmlns:a16="http://schemas.microsoft.com/office/drawing/2014/main" id="{976D6EBF-80DE-9251-6C86-87A372AFB8DD}"/>
              </a:ext>
            </a:extLst>
          </p:cNvPr>
          <p:cNvCxnSpPr/>
          <p:nvPr/>
        </p:nvCxnSpPr>
        <p:spPr>
          <a:xfrm flipV="1">
            <a:off x="9229062" y="1759041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Rechte verbindingslijn met pijl 57">
            <a:extLst>
              <a:ext uri="{FF2B5EF4-FFF2-40B4-BE49-F238E27FC236}">
                <a16:creationId xmlns:a16="http://schemas.microsoft.com/office/drawing/2014/main" id="{494E6284-430D-415B-8411-E4165EB79544}"/>
              </a:ext>
            </a:extLst>
          </p:cNvPr>
          <p:cNvCxnSpPr/>
          <p:nvPr/>
        </p:nvCxnSpPr>
        <p:spPr>
          <a:xfrm flipV="1">
            <a:off x="11431629" y="1747412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Rechthoek: afgeronde hoeken 53">
            <a:extLst>
              <a:ext uri="{FF2B5EF4-FFF2-40B4-BE49-F238E27FC236}">
                <a16:creationId xmlns:a16="http://schemas.microsoft.com/office/drawing/2014/main" id="{C539FA92-A564-6C19-BF24-4E0494067D1C}"/>
              </a:ext>
            </a:extLst>
          </p:cNvPr>
          <p:cNvSpPr/>
          <p:nvPr/>
        </p:nvSpPr>
        <p:spPr>
          <a:xfrm>
            <a:off x="6616025" y="1937839"/>
            <a:ext cx="1455471" cy="9511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Map op </a:t>
            </a:r>
            <a:r>
              <a:rPr lang="nl-NL" sz="1867" dirty="0" err="1">
                <a:solidFill>
                  <a:prstClr val="white"/>
                </a:solidFill>
                <a:latin typeface="Calibri"/>
              </a:rPr>
              <a:t>infra-structuur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Pijl: rechts 54">
            <a:extLst>
              <a:ext uri="{FF2B5EF4-FFF2-40B4-BE49-F238E27FC236}">
                <a16:creationId xmlns:a16="http://schemas.microsoft.com/office/drawing/2014/main" id="{691538DA-1F21-A598-A81A-F47C1992503D}"/>
              </a:ext>
            </a:extLst>
          </p:cNvPr>
          <p:cNvSpPr/>
          <p:nvPr/>
        </p:nvSpPr>
        <p:spPr>
          <a:xfrm>
            <a:off x="8076078" y="2271770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al 60">
            <a:extLst>
              <a:ext uri="{FF2B5EF4-FFF2-40B4-BE49-F238E27FC236}">
                <a16:creationId xmlns:a16="http://schemas.microsoft.com/office/drawing/2014/main" id="{941DCC09-F763-1948-4F53-BC1B2B102E28}"/>
              </a:ext>
            </a:extLst>
          </p:cNvPr>
          <p:cNvSpPr/>
          <p:nvPr/>
        </p:nvSpPr>
        <p:spPr>
          <a:xfrm>
            <a:off x="6522007" y="1020989"/>
            <a:ext cx="1455471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2" name="Rechte verbindingslijn met pijl 61">
            <a:extLst>
              <a:ext uri="{FF2B5EF4-FFF2-40B4-BE49-F238E27FC236}">
                <a16:creationId xmlns:a16="http://schemas.microsoft.com/office/drawing/2014/main" id="{0C07200E-7EE8-299B-8FFF-A028141D4D0D}"/>
              </a:ext>
            </a:extLst>
          </p:cNvPr>
          <p:cNvCxnSpPr/>
          <p:nvPr/>
        </p:nvCxnSpPr>
        <p:spPr>
          <a:xfrm flipV="1">
            <a:off x="7373630" y="1792509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>
            <a:extLst>
              <a:ext uri="{FF2B5EF4-FFF2-40B4-BE49-F238E27FC236}">
                <a16:creationId xmlns:a16="http://schemas.microsoft.com/office/drawing/2014/main" id="{CF95084D-A6D8-F8DF-1BB3-71909992B6A4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429436" y="1570635"/>
            <a:ext cx="0" cy="367203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559C0B10-2125-B416-E279-29A1530B6EEF}"/>
              </a:ext>
            </a:extLst>
          </p:cNvPr>
          <p:cNvCxnSpPr>
            <a:cxnSpLocks/>
          </p:cNvCxnSpPr>
          <p:nvPr/>
        </p:nvCxnSpPr>
        <p:spPr>
          <a:xfrm flipV="1">
            <a:off x="3454400" y="1526549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C29CE8BA-11AF-B6CE-3B11-29FEA1722C13}"/>
              </a:ext>
            </a:extLst>
          </p:cNvPr>
          <p:cNvCxnSpPr>
            <a:cxnSpLocks/>
          </p:cNvCxnSpPr>
          <p:nvPr/>
        </p:nvCxnSpPr>
        <p:spPr>
          <a:xfrm flipV="1">
            <a:off x="5435600" y="1527504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met pijl 65">
            <a:extLst>
              <a:ext uri="{FF2B5EF4-FFF2-40B4-BE49-F238E27FC236}">
                <a16:creationId xmlns:a16="http://schemas.microsoft.com/office/drawing/2014/main" id="{1DA3B857-087C-57C2-C12C-620BAC39D012}"/>
              </a:ext>
            </a:extLst>
          </p:cNvPr>
          <p:cNvCxnSpPr>
            <a:cxnSpLocks/>
          </p:cNvCxnSpPr>
          <p:nvPr/>
        </p:nvCxnSpPr>
        <p:spPr>
          <a:xfrm flipV="1">
            <a:off x="7206664" y="1583413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met pijl 66">
            <a:extLst>
              <a:ext uri="{FF2B5EF4-FFF2-40B4-BE49-F238E27FC236}">
                <a16:creationId xmlns:a16="http://schemas.microsoft.com/office/drawing/2014/main" id="{B5DCABEA-B80F-597A-6055-71EAB211D5C8}"/>
              </a:ext>
            </a:extLst>
          </p:cNvPr>
          <p:cNvCxnSpPr>
            <a:cxnSpLocks/>
          </p:cNvCxnSpPr>
          <p:nvPr/>
        </p:nvCxnSpPr>
        <p:spPr>
          <a:xfrm flipV="1">
            <a:off x="9207424" y="1583412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Rechte verbindingslijn met pijl 67">
            <a:extLst>
              <a:ext uri="{FF2B5EF4-FFF2-40B4-BE49-F238E27FC236}">
                <a16:creationId xmlns:a16="http://schemas.microsoft.com/office/drawing/2014/main" id="{4C5504A8-C916-4332-F8EF-EF5562B307A9}"/>
              </a:ext>
            </a:extLst>
          </p:cNvPr>
          <p:cNvCxnSpPr>
            <a:cxnSpLocks/>
          </p:cNvCxnSpPr>
          <p:nvPr/>
        </p:nvCxnSpPr>
        <p:spPr>
          <a:xfrm flipV="1">
            <a:off x="11175432" y="1492913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9" name="Afbeelding 68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F8BE4E81-AA55-9139-1FC9-EE334A14F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9"/>
          <a:stretch/>
        </p:blipFill>
        <p:spPr>
          <a:xfrm>
            <a:off x="4267164" y="1556644"/>
            <a:ext cx="505333" cy="541867"/>
          </a:xfrm>
          <a:prstGeom prst="rect">
            <a:avLst/>
          </a:prstGeom>
        </p:spPr>
      </p:pic>
      <p:pic>
        <p:nvPicPr>
          <p:cNvPr id="72" name="Afbeelding 71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0EF6926A-72E8-2D05-736A-72D3562A5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6" y="6261889"/>
            <a:ext cx="2554205" cy="3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9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71792-8C9F-3860-A555-D5B0E6005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E8E323DB-A857-3AD5-9289-688A1F671DB0}"/>
              </a:ext>
            </a:extLst>
          </p:cNvPr>
          <p:cNvGrpSpPr>
            <a:grpSpLocks noChangeAspect="1"/>
          </p:cNvGrpSpPr>
          <p:nvPr/>
        </p:nvGrpSpPr>
        <p:grpSpPr>
          <a:xfrm>
            <a:off x="11721838" y="5747637"/>
            <a:ext cx="161798" cy="38157"/>
            <a:chOff x="0" y="0"/>
            <a:chExt cx="242697" cy="57239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57BEB5F-DA61-6DBD-BA22-5DCC6DF85CA4}"/>
                </a:ext>
              </a:extLst>
            </p:cNvPr>
            <p:cNvSpPr/>
            <p:nvPr/>
          </p:nvSpPr>
          <p:spPr>
            <a:xfrm>
              <a:off x="-7747" y="-2667"/>
              <a:ext cx="259969" cy="63119"/>
            </a:xfrm>
            <a:custGeom>
              <a:avLst/>
              <a:gdLst/>
              <a:ahLst/>
              <a:cxnLst/>
              <a:rect l="l" t="t" r="r" b="b"/>
              <a:pathLst>
                <a:path w="259969" h="63119">
                  <a:moveTo>
                    <a:pt x="38989" y="55118"/>
                  </a:moveTo>
                  <a:cubicBezTo>
                    <a:pt x="102235" y="51054"/>
                    <a:pt x="161671" y="43942"/>
                    <a:pt x="225425" y="52959"/>
                  </a:cubicBezTo>
                  <a:lnTo>
                    <a:pt x="230378" y="7112"/>
                  </a:lnTo>
                  <a:cubicBezTo>
                    <a:pt x="195199" y="4699"/>
                    <a:pt x="159893" y="3556"/>
                    <a:pt x="124968" y="4445"/>
                  </a:cubicBezTo>
                  <a:cubicBezTo>
                    <a:pt x="91440" y="5588"/>
                    <a:pt x="52197" y="2667"/>
                    <a:pt x="20828" y="15621"/>
                  </a:cubicBezTo>
                  <a:cubicBezTo>
                    <a:pt x="0" y="24892"/>
                    <a:pt x="5588" y="54864"/>
                    <a:pt x="27051" y="58547"/>
                  </a:cubicBezTo>
                  <a:cubicBezTo>
                    <a:pt x="56515" y="63119"/>
                    <a:pt x="90297" y="54483"/>
                    <a:pt x="121031" y="53086"/>
                  </a:cubicBezTo>
                  <a:lnTo>
                    <a:pt x="226060" y="53594"/>
                  </a:lnTo>
                  <a:cubicBezTo>
                    <a:pt x="255270" y="54737"/>
                    <a:pt x="259969" y="11557"/>
                    <a:pt x="231013" y="7747"/>
                  </a:cubicBezTo>
                  <a:cubicBezTo>
                    <a:pt x="165735" y="0"/>
                    <a:pt x="92583" y="889"/>
                    <a:pt x="31750" y="27686"/>
                  </a:cubicBezTo>
                  <a:cubicBezTo>
                    <a:pt x="16002" y="34163"/>
                    <a:pt x="23876" y="56134"/>
                    <a:pt x="38989" y="55118"/>
                  </a:cubicBezTo>
                  <a:close/>
                </a:path>
              </a:pathLst>
            </a:custGeom>
            <a:solidFill>
              <a:srgbClr val="4686C8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2" name="Kromme verbindingslijn 31">
            <a:extLst>
              <a:ext uri="{FF2B5EF4-FFF2-40B4-BE49-F238E27FC236}">
                <a16:creationId xmlns:a16="http://schemas.microsoft.com/office/drawing/2014/main" id="{EBF485BD-88A2-DE58-95B1-F6072DBB0DD3}"/>
              </a:ext>
            </a:extLst>
          </p:cNvPr>
          <p:cNvCxnSpPr/>
          <p:nvPr/>
        </p:nvCxnSpPr>
        <p:spPr>
          <a:xfrm flipV="1">
            <a:off x="7518400" y="3429000"/>
            <a:ext cx="4673600" cy="3429000"/>
          </a:xfrm>
          <a:prstGeom prst="curvedConnector3">
            <a:avLst>
              <a:gd name="adj1" fmla="val 63362"/>
            </a:avLst>
          </a:prstGeom>
          <a:ln w="603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3DC55B81-3B6F-E2C0-0920-C8ACA982B8E9}"/>
              </a:ext>
            </a:extLst>
          </p:cNvPr>
          <p:cNvSpPr txBox="1"/>
          <p:nvPr/>
        </p:nvSpPr>
        <p:spPr>
          <a:xfrm>
            <a:off x="552587" y="275452"/>
            <a:ext cx="84764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b="1" dirty="0">
                <a:solidFill>
                  <a:prstClr val="black"/>
                </a:solidFill>
                <a:latin typeface="Calibri"/>
              </a:rPr>
              <a:t>Stap 5 bij het ophalen en opwerken, map op infrastructuur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CE7B8E7-954B-A094-A61A-28F9232F3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132984"/>
            <a:ext cx="7715902" cy="3085506"/>
          </a:xfrm>
          <a:prstGeom prst="rect">
            <a:avLst/>
          </a:prstGeom>
        </p:spPr>
      </p:pic>
      <p:sp>
        <p:nvSpPr>
          <p:cNvPr id="5" name="Rechthoek: afgeronde hoeken 6">
            <a:extLst>
              <a:ext uri="{FF2B5EF4-FFF2-40B4-BE49-F238E27FC236}">
                <a16:creationId xmlns:a16="http://schemas.microsoft.com/office/drawing/2014/main" id="{98C925A3-A433-A898-7900-5EB93E072240}"/>
              </a:ext>
            </a:extLst>
          </p:cNvPr>
          <p:cNvSpPr/>
          <p:nvPr/>
        </p:nvSpPr>
        <p:spPr>
          <a:xfrm>
            <a:off x="621223" y="1937838"/>
            <a:ext cx="1616427" cy="9131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Inladen, verwijderen, transformeren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hthoek: afgeronde hoeken 7">
            <a:extLst>
              <a:ext uri="{FF2B5EF4-FFF2-40B4-BE49-F238E27FC236}">
                <a16:creationId xmlns:a16="http://schemas.microsoft.com/office/drawing/2014/main" id="{DAC8A043-5BA9-22B6-BBF4-D301D4DC98E5}"/>
              </a:ext>
            </a:extLst>
          </p:cNvPr>
          <p:cNvSpPr/>
          <p:nvPr/>
        </p:nvSpPr>
        <p:spPr>
          <a:xfrm>
            <a:off x="2647207" y="1937838"/>
            <a:ext cx="1616427" cy="9255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Maak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Pijl: rechts 8">
            <a:extLst>
              <a:ext uri="{FF2B5EF4-FFF2-40B4-BE49-F238E27FC236}">
                <a16:creationId xmlns:a16="http://schemas.microsoft.com/office/drawing/2014/main" id="{C1D5B74E-C8A3-9830-F5AB-CD41F3D7DC35}"/>
              </a:ext>
            </a:extLst>
          </p:cNvPr>
          <p:cNvSpPr/>
          <p:nvPr/>
        </p:nvSpPr>
        <p:spPr>
          <a:xfrm>
            <a:off x="2236316" y="2237361"/>
            <a:ext cx="355009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Pijl: rechts 10">
            <a:extLst>
              <a:ext uri="{FF2B5EF4-FFF2-40B4-BE49-F238E27FC236}">
                <a16:creationId xmlns:a16="http://schemas.microsoft.com/office/drawing/2014/main" id="{6E6C06DD-4AC4-4D25-FAC3-BA78EE10264B}"/>
              </a:ext>
            </a:extLst>
          </p:cNvPr>
          <p:cNvSpPr/>
          <p:nvPr/>
        </p:nvSpPr>
        <p:spPr>
          <a:xfrm>
            <a:off x="152752" y="1956723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Pijl: rechts 11">
            <a:extLst>
              <a:ext uri="{FF2B5EF4-FFF2-40B4-BE49-F238E27FC236}">
                <a16:creationId xmlns:a16="http://schemas.microsoft.com/office/drawing/2014/main" id="{BCAACF29-FDCD-6088-0F19-33ED2E6FB134}"/>
              </a:ext>
            </a:extLst>
          </p:cNvPr>
          <p:cNvSpPr/>
          <p:nvPr/>
        </p:nvSpPr>
        <p:spPr>
          <a:xfrm>
            <a:off x="146187" y="246997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9012FC2-68D7-DCBC-D870-73D5129013EA}"/>
              </a:ext>
            </a:extLst>
          </p:cNvPr>
          <p:cNvSpPr txBox="1"/>
          <p:nvPr/>
        </p:nvSpPr>
        <p:spPr>
          <a:xfrm>
            <a:off x="161586" y="1435932"/>
            <a:ext cx="117654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dirty="0">
                <a:solidFill>
                  <a:prstClr val="black"/>
                </a:solidFill>
                <a:latin typeface="Calibri"/>
              </a:rPr>
              <a:t>Punten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A019A7E-03E0-4328-5F61-79B83255CCBA}"/>
              </a:ext>
            </a:extLst>
          </p:cNvPr>
          <p:cNvSpPr txBox="1"/>
          <p:nvPr/>
        </p:nvSpPr>
        <p:spPr>
          <a:xfrm>
            <a:off x="161585" y="3007148"/>
            <a:ext cx="11416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2667" dirty="0">
                <a:solidFill>
                  <a:prstClr val="black"/>
                </a:solidFill>
                <a:latin typeface="Calibri"/>
              </a:rPr>
              <a:t>Lijnen</a:t>
            </a:r>
          </a:p>
        </p:txBody>
      </p:sp>
      <p:sp>
        <p:nvSpPr>
          <p:cNvPr id="21" name="Rechthoek: afgeronde hoeken 33">
            <a:extLst>
              <a:ext uri="{FF2B5EF4-FFF2-40B4-BE49-F238E27FC236}">
                <a16:creationId xmlns:a16="http://schemas.microsoft.com/office/drawing/2014/main" id="{B33B8529-C7B4-F6ED-D44C-037FFF173F8F}"/>
              </a:ext>
            </a:extLst>
          </p:cNvPr>
          <p:cNvSpPr/>
          <p:nvPr/>
        </p:nvSpPr>
        <p:spPr>
          <a:xfrm>
            <a:off x="8514168" y="1937839"/>
            <a:ext cx="1578645" cy="9205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Bepaal rijrichting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hthoek: afgeronde hoeken 38">
            <a:extLst>
              <a:ext uri="{FF2B5EF4-FFF2-40B4-BE49-F238E27FC236}">
                <a16:creationId xmlns:a16="http://schemas.microsoft.com/office/drawing/2014/main" id="{078F4257-E62C-033C-1E18-7EE570D75B56}"/>
              </a:ext>
            </a:extLst>
          </p:cNvPr>
          <p:cNvSpPr/>
          <p:nvPr/>
        </p:nvSpPr>
        <p:spPr>
          <a:xfrm>
            <a:off x="4693779" y="1956723"/>
            <a:ext cx="1455471" cy="9023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Verbind met omliggende regio’s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Pijl: rechts 39">
            <a:extLst>
              <a:ext uri="{FF2B5EF4-FFF2-40B4-BE49-F238E27FC236}">
                <a16:creationId xmlns:a16="http://schemas.microsoft.com/office/drawing/2014/main" id="{0374CB83-6025-0880-2F56-88C1B3BEAEDE}"/>
              </a:ext>
            </a:extLst>
          </p:cNvPr>
          <p:cNvSpPr/>
          <p:nvPr/>
        </p:nvSpPr>
        <p:spPr>
          <a:xfrm>
            <a:off x="4206417" y="223736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Pijl: rechts 40">
            <a:extLst>
              <a:ext uri="{FF2B5EF4-FFF2-40B4-BE49-F238E27FC236}">
                <a16:creationId xmlns:a16="http://schemas.microsoft.com/office/drawing/2014/main" id="{FE45C3C9-052E-1BDC-EB9F-99B4E8F4FFD7}"/>
              </a:ext>
            </a:extLst>
          </p:cNvPr>
          <p:cNvSpPr/>
          <p:nvPr/>
        </p:nvSpPr>
        <p:spPr>
          <a:xfrm>
            <a:off x="6148275" y="2271770"/>
            <a:ext cx="527809" cy="349158"/>
          </a:xfrm>
          <a:prstGeom prst="rightArrow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hthoek: afgeronde hoeken 41">
            <a:extLst>
              <a:ext uri="{FF2B5EF4-FFF2-40B4-BE49-F238E27FC236}">
                <a16:creationId xmlns:a16="http://schemas.microsoft.com/office/drawing/2014/main" id="{BF8A016F-0D21-B27E-91D0-CA3E241C22A1}"/>
              </a:ext>
            </a:extLst>
          </p:cNvPr>
          <p:cNvSpPr/>
          <p:nvPr/>
        </p:nvSpPr>
        <p:spPr>
          <a:xfrm>
            <a:off x="10418862" y="1907857"/>
            <a:ext cx="1578645" cy="9205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Vergelijk met huidig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Pijl: rechts 42">
            <a:extLst>
              <a:ext uri="{FF2B5EF4-FFF2-40B4-BE49-F238E27FC236}">
                <a16:creationId xmlns:a16="http://schemas.microsoft.com/office/drawing/2014/main" id="{27953E3F-3261-9F1C-617B-D0CFA96C686A}"/>
              </a:ext>
            </a:extLst>
          </p:cNvPr>
          <p:cNvSpPr/>
          <p:nvPr/>
        </p:nvSpPr>
        <p:spPr>
          <a:xfrm>
            <a:off x="9976320" y="223736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0C367D4A-6D8F-569F-59C0-D92DF92C5727}"/>
              </a:ext>
            </a:extLst>
          </p:cNvPr>
          <p:cNvSpPr/>
          <p:nvPr/>
        </p:nvSpPr>
        <p:spPr>
          <a:xfrm>
            <a:off x="621220" y="1020989"/>
            <a:ext cx="1616426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7905DD63-874D-A8DD-4D71-5B32C0F83A93}"/>
              </a:ext>
            </a:extLst>
          </p:cNvPr>
          <p:cNvSpPr/>
          <p:nvPr/>
        </p:nvSpPr>
        <p:spPr>
          <a:xfrm>
            <a:off x="2645815" y="1020989"/>
            <a:ext cx="1616426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B81BFA7F-461D-E1C7-E8FD-AB45224F5F3B}"/>
              </a:ext>
            </a:extLst>
          </p:cNvPr>
          <p:cNvSpPr/>
          <p:nvPr/>
        </p:nvSpPr>
        <p:spPr>
          <a:xfrm>
            <a:off x="4672653" y="1046742"/>
            <a:ext cx="1455471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54F614B3-2111-75DB-A432-AF7BA9C421EE}"/>
              </a:ext>
            </a:extLst>
          </p:cNvPr>
          <p:cNvSpPr/>
          <p:nvPr/>
        </p:nvSpPr>
        <p:spPr>
          <a:xfrm>
            <a:off x="8514168" y="1046742"/>
            <a:ext cx="1578645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220175F6-39BF-4F89-5845-E02B545B5A8E}"/>
              </a:ext>
            </a:extLst>
          </p:cNvPr>
          <p:cNvSpPr/>
          <p:nvPr/>
        </p:nvSpPr>
        <p:spPr>
          <a:xfrm>
            <a:off x="10386110" y="1046742"/>
            <a:ext cx="1578645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C3750B4B-0A3D-C107-F952-C6F4F987C293}"/>
              </a:ext>
            </a:extLst>
          </p:cNvPr>
          <p:cNvCxnSpPr>
            <a:cxnSpLocks/>
            <a:endCxn id="27" idx="4"/>
          </p:cNvCxnSpPr>
          <p:nvPr/>
        </p:nvCxnSpPr>
        <p:spPr>
          <a:xfrm flipH="1" flipV="1">
            <a:off x="1429434" y="1492913"/>
            <a:ext cx="3431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03A875E3-FCC5-75B8-0D0D-2495B294556B}"/>
              </a:ext>
            </a:extLst>
          </p:cNvPr>
          <p:cNvCxnSpPr/>
          <p:nvPr/>
        </p:nvCxnSpPr>
        <p:spPr>
          <a:xfrm flipV="1">
            <a:off x="3573145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1C56EE78-F2A9-154E-09A4-A967675D0438}"/>
              </a:ext>
            </a:extLst>
          </p:cNvPr>
          <p:cNvCxnSpPr/>
          <p:nvPr/>
        </p:nvCxnSpPr>
        <p:spPr>
          <a:xfrm flipV="1">
            <a:off x="5692049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met pijl 37">
            <a:extLst>
              <a:ext uri="{FF2B5EF4-FFF2-40B4-BE49-F238E27FC236}">
                <a16:creationId xmlns:a16="http://schemas.microsoft.com/office/drawing/2014/main" id="{A68A1ECB-1D3C-12FA-7457-0957B3CDACE1}"/>
              </a:ext>
            </a:extLst>
          </p:cNvPr>
          <p:cNvCxnSpPr/>
          <p:nvPr/>
        </p:nvCxnSpPr>
        <p:spPr>
          <a:xfrm flipV="1">
            <a:off x="9229062" y="1759041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Rechte verbindingslijn met pijl 57">
            <a:extLst>
              <a:ext uri="{FF2B5EF4-FFF2-40B4-BE49-F238E27FC236}">
                <a16:creationId xmlns:a16="http://schemas.microsoft.com/office/drawing/2014/main" id="{D22E8A84-7876-38DA-0EE6-B0F12FF3C7AA}"/>
              </a:ext>
            </a:extLst>
          </p:cNvPr>
          <p:cNvCxnSpPr/>
          <p:nvPr/>
        </p:nvCxnSpPr>
        <p:spPr>
          <a:xfrm flipV="1">
            <a:off x="11431629" y="1747412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Rechthoek: afgeronde hoeken 53">
            <a:extLst>
              <a:ext uri="{FF2B5EF4-FFF2-40B4-BE49-F238E27FC236}">
                <a16:creationId xmlns:a16="http://schemas.microsoft.com/office/drawing/2014/main" id="{3470A759-859F-1A97-C5DC-24189060844E}"/>
              </a:ext>
            </a:extLst>
          </p:cNvPr>
          <p:cNvSpPr/>
          <p:nvPr/>
        </p:nvSpPr>
        <p:spPr>
          <a:xfrm>
            <a:off x="6616025" y="1937839"/>
            <a:ext cx="1455471" cy="951139"/>
          </a:xfrm>
          <a:prstGeom prst="roundRect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Map op </a:t>
            </a:r>
            <a:r>
              <a:rPr lang="nl-NL" sz="1867" dirty="0" err="1">
                <a:solidFill>
                  <a:prstClr val="white"/>
                </a:solidFill>
                <a:latin typeface="Calibri"/>
              </a:rPr>
              <a:t>infra-structuur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Pijl: rechts 54">
            <a:extLst>
              <a:ext uri="{FF2B5EF4-FFF2-40B4-BE49-F238E27FC236}">
                <a16:creationId xmlns:a16="http://schemas.microsoft.com/office/drawing/2014/main" id="{4B7FFA2D-2026-68A0-28BF-F8646C0C485E}"/>
              </a:ext>
            </a:extLst>
          </p:cNvPr>
          <p:cNvSpPr/>
          <p:nvPr/>
        </p:nvSpPr>
        <p:spPr>
          <a:xfrm>
            <a:off x="8076078" y="2271770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al 60">
            <a:extLst>
              <a:ext uri="{FF2B5EF4-FFF2-40B4-BE49-F238E27FC236}">
                <a16:creationId xmlns:a16="http://schemas.microsoft.com/office/drawing/2014/main" id="{ACA25AC9-2FA7-BF47-77B2-BBABA423598B}"/>
              </a:ext>
            </a:extLst>
          </p:cNvPr>
          <p:cNvSpPr/>
          <p:nvPr/>
        </p:nvSpPr>
        <p:spPr>
          <a:xfrm>
            <a:off x="6522007" y="1020989"/>
            <a:ext cx="1455471" cy="471924"/>
          </a:xfrm>
          <a:prstGeom prst="ellipse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2" name="Rechte verbindingslijn met pijl 61">
            <a:extLst>
              <a:ext uri="{FF2B5EF4-FFF2-40B4-BE49-F238E27FC236}">
                <a16:creationId xmlns:a16="http://schemas.microsoft.com/office/drawing/2014/main" id="{4FEAACC6-E5BC-28D1-D5C0-7CB90142C53E}"/>
              </a:ext>
            </a:extLst>
          </p:cNvPr>
          <p:cNvCxnSpPr/>
          <p:nvPr/>
        </p:nvCxnSpPr>
        <p:spPr>
          <a:xfrm flipV="1">
            <a:off x="7373630" y="1792509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>
            <a:extLst>
              <a:ext uri="{FF2B5EF4-FFF2-40B4-BE49-F238E27FC236}">
                <a16:creationId xmlns:a16="http://schemas.microsoft.com/office/drawing/2014/main" id="{BCB5B157-789A-3129-B371-E9A1A954E13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429436" y="1570635"/>
            <a:ext cx="0" cy="367203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234AE962-DBA9-DBF9-77AC-C1867F908FE3}"/>
              </a:ext>
            </a:extLst>
          </p:cNvPr>
          <p:cNvCxnSpPr>
            <a:cxnSpLocks/>
          </p:cNvCxnSpPr>
          <p:nvPr/>
        </p:nvCxnSpPr>
        <p:spPr>
          <a:xfrm flipV="1">
            <a:off x="3454400" y="1526549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A58EA8FA-3100-93AA-2E3E-227058898268}"/>
              </a:ext>
            </a:extLst>
          </p:cNvPr>
          <p:cNvCxnSpPr>
            <a:cxnSpLocks/>
          </p:cNvCxnSpPr>
          <p:nvPr/>
        </p:nvCxnSpPr>
        <p:spPr>
          <a:xfrm flipV="1">
            <a:off x="5435600" y="1527504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met pijl 65">
            <a:extLst>
              <a:ext uri="{FF2B5EF4-FFF2-40B4-BE49-F238E27FC236}">
                <a16:creationId xmlns:a16="http://schemas.microsoft.com/office/drawing/2014/main" id="{E3E73589-5E21-F10B-F518-0B20777C41EC}"/>
              </a:ext>
            </a:extLst>
          </p:cNvPr>
          <p:cNvCxnSpPr>
            <a:cxnSpLocks/>
          </p:cNvCxnSpPr>
          <p:nvPr/>
        </p:nvCxnSpPr>
        <p:spPr>
          <a:xfrm flipV="1">
            <a:off x="7206664" y="1583413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met pijl 66">
            <a:extLst>
              <a:ext uri="{FF2B5EF4-FFF2-40B4-BE49-F238E27FC236}">
                <a16:creationId xmlns:a16="http://schemas.microsoft.com/office/drawing/2014/main" id="{1602DF21-7E1B-35B8-B079-5B3401FFE73A}"/>
              </a:ext>
            </a:extLst>
          </p:cNvPr>
          <p:cNvCxnSpPr>
            <a:cxnSpLocks/>
          </p:cNvCxnSpPr>
          <p:nvPr/>
        </p:nvCxnSpPr>
        <p:spPr>
          <a:xfrm flipV="1">
            <a:off x="9207424" y="1583412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Rechte verbindingslijn met pijl 67">
            <a:extLst>
              <a:ext uri="{FF2B5EF4-FFF2-40B4-BE49-F238E27FC236}">
                <a16:creationId xmlns:a16="http://schemas.microsoft.com/office/drawing/2014/main" id="{2345C75C-F75D-864A-F914-1A4ADA88CAB2}"/>
              </a:ext>
            </a:extLst>
          </p:cNvPr>
          <p:cNvCxnSpPr>
            <a:cxnSpLocks/>
          </p:cNvCxnSpPr>
          <p:nvPr/>
        </p:nvCxnSpPr>
        <p:spPr>
          <a:xfrm flipV="1">
            <a:off x="11175432" y="1492913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9" name="Afbeelding 68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EE38A64D-940D-A0C5-5F76-D946335F0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9"/>
          <a:stretch/>
        </p:blipFill>
        <p:spPr>
          <a:xfrm rot="20876091">
            <a:off x="6454818" y="1476477"/>
            <a:ext cx="505333" cy="541867"/>
          </a:xfrm>
          <a:prstGeom prst="rect">
            <a:avLst/>
          </a:prstGeom>
        </p:spPr>
      </p:pic>
      <p:pic>
        <p:nvPicPr>
          <p:cNvPr id="71" name="Afbeelding 70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755BDA28-6DC1-B48B-F0B5-7C539FB14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6" y="6261889"/>
            <a:ext cx="2554205" cy="3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37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87248-1CB0-CE66-6D4B-6CB0794BC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EE16E676-0A95-C594-B5DB-7268CAF49E31}"/>
              </a:ext>
            </a:extLst>
          </p:cNvPr>
          <p:cNvGrpSpPr>
            <a:grpSpLocks noChangeAspect="1"/>
          </p:cNvGrpSpPr>
          <p:nvPr/>
        </p:nvGrpSpPr>
        <p:grpSpPr>
          <a:xfrm>
            <a:off x="11721838" y="5747637"/>
            <a:ext cx="161798" cy="38157"/>
            <a:chOff x="0" y="0"/>
            <a:chExt cx="242697" cy="57239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2C163B6-B0B1-03C8-8C81-85452418A03C}"/>
                </a:ext>
              </a:extLst>
            </p:cNvPr>
            <p:cNvSpPr/>
            <p:nvPr/>
          </p:nvSpPr>
          <p:spPr>
            <a:xfrm>
              <a:off x="-7747" y="-2667"/>
              <a:ext cx="259969" cy="63119"/>
            </a:xfrm>
            <a:custGeom>
              <a:avLst/>
              <a:gdLst/>
              <a:ahLst/>
              <a:cxnLst/>
              <a:rect l="l" t="t" r="r" b="b"/>
              <a:pathLst>
                <a:path w="259969" h="63119">
                  <a:moveTo>
                    <a:pt x="38989" y="55118"/>
                  </a:moveTo>
                  <a:cubicBezTo>
                    <a:pt x="102235" y="51054"/>
                    <a:pt x="161671" y="43942"/>
                    <a:pt x="225425" y="52959"/>
                  </a:cubicBezTo>
                  <a:lnTo>
                    <a:pt x="230378" y="7112"/>
                  </a:lnTo>
                  <a:cubicBezTo>
                    <a:pt x="195199" y="4699"/>
                    <a:pt x="159893" y="3556"/>
                    <a:pt x="124968" y="4445"/>
                  </a:cubicBezTo>
                  <a:cubicBezTo>
                    <a:pt x="91440" y="5588"/>
                    <a:pt x="52197" y="2667"/>
                    <a:pt x="20828" y="15621"/>
                  </a:cubicBezTo>
                  <a:cubicBezTo>
                    <a:pt x="0" y="24892"/>
                    <a:pt x="5588" y="54864"/>
                    <a:pt x="27051" y="58547"/>
                  </a:cubicBezTo>
                  <a:cubicBezTo>
                    <a:pt x="56515" y="63119"/>
                    <a:pt x="90297" y="54483"/>
                    <a:pt x="121031" y="53086"/>
                  </a:cubicBezTo>
                  <a:lnTo>
                    <a:pt x="226060" y="53594"/>
                  </a:lnTo>
                  <a:cubicBezTo>
                    <a:pt x="255270" y="54737"/>
                    <a:pt x="259969" y="11557"/>
                    <a:pt x="231013" y="7747"/>
                  </a:cubicBezTo>
                  <a:cubicBezTo>
                    <a:pt x="165735" y="0"/>
                    <a:pt x="92583" y="889"/>
                    <a:pt x="31750" y="27686"/>
                  </a:cubicBezTo>
                  <a:cubicBezTo>
                    <a:pt x="16002" y="34163"/>
                    <a:pt x="23876" y="56134"/>
                    <a:pt x="38989" y="55118"/>
                  </a:cubicBezTo>
                  <a:close/>
                </a:path>
              </a:pathLst>
            </a:custGeom>
            <a:solidFill>
              <a:srgbClr val="4686C8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2" name="Kromme verbindingslijn 31">
            <a:extLst>
              <a:ext uri="{FF2B5EF4-FFF2-40B4-BE49-F238E27FC236}">
                <a16:creationId xmlns:a16="http://schemas.microsoft.com/office/drawing/2014/main" id="{80BF1390-37AA-73BB-47DF-56E92F117E92}"/>
              </a:ext>
            </a:extLst>
          </p:cNvPr>
          <p:cNvCxnSpPr/>
          <p:nvPr/>
        </p:nvCxnSpPr>
        <p:spPr>
          <a:xfrm flipV="1">
            <a:off x="7518400" y="3429000"/>
            <a:ext cx="4673600" cy="3429000"/>
          </a:xfrm>
          <a:prstGeom prst="curvedConnector3">
            <a:avLst>
              <a:gd name="adj1" fmla="val 63362"/>
            </a:avLst>
          </a:prstGeom>
          <a:ln w="603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5D57F068-1398-A483-075D-8F1468BAA2D1}"/>
              </a:ext>
            </a:extLst>
          </p:cNvPr>
          <p:cNvSpPr txBox="1"/>
          <p:nvPr/>
        </p:nvSpPr>
        <p:spPr>
          <a:xfrm>
            <a:off x="732425" y="399304"/>
            <a:ext cx="776520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b="1" dirty="0">
                <a:solidFill>
                  <a:prstClr val="black"/>
                </a:solidFill>
                <a:latin typeface="Calibri"/>
              </a:rPr>
              <a:t>Stap 6 bij het ophalen en opwerken, bepaal rijrichting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E71EE6E-0BFB-D82A-C258-285E21756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401" y="2977807"/>
            <a:ext cx="5379187" cy="3429000"/>
          </a:xfrm>
          <a:prstGeom prst="rect">
            <a:avLst/>
          </a:prstGeom>
        </p:spPr>
      </p:pic>
      <p:sp>
        <p:nvSpPr>
          <p:cNvPr id="5" name="Rechthoek: afgeronde hoeken 6">
            <a:extLst>
              <a:ext uri="{FF2B5EF4-FFF2-40B4-BE49-F238E27FC236}">
                <a16:creationId xmlns:a16="http://schemas.microsoft.com/office/drawing/2014/main" id="{55C4F9ED-FDFC-1EC8-3482-F72AA8ECCB9E}"/>
              </a:ext>
            </a:extLst>
          </p:cNvPr>
          <p:cNvSpPr/>
          <p:nvPr/>
        </p:nvSpPr>
        <p:spPr>
          <a:xfrm>
            <a:off x="621223" y="1937838"/>
            <a:ext cx="1616427" cy="91313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Inladen, verwijderen, transformeren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hthoek: afgeronde hoeken 7">
            <a:extLst>
              <a:ext uri="{FF2B5EF4-FFF2-40B4-BE49-F238E27FC236}">
                <a16:creationId xmlns:a16="http://schemas.microsoft.com/office/drawing/2014/main" id="{56B30746-C68D-78B0-429F-06304969BDBF}"/>
              </a:ext>
            </a:extLst>
          </p:cNvPr>
          <p:cNvSpPr/>
          <p:nvPr/>
        </p:nvSpPr>
        <p:spPr>
          <a:xfrm>
            <a:off x="2647207" y="1937838"/>
            <a:ext cx="1616427" cy="9255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Maak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Pijl: rechts 8">
            <a:extLst>
              <a:ext uri="{FF2B5EF4-FFF2-40B4-BE49-F238E27FC236}">
                <a16:creationId xmlns:a16="http://schemas.microsoft.com/office/drawing/2014/main" id="{FE0D83CD-EAA7-55BA-4790-C24F2BE9BDFA}"/>
              </a:ext>
            </a:extLst>
          </p:cNvPr>
          <p:cNvSpPr/>
          <p:nvPr/>
        </p:nvSpPr>
        <p:spPr>
          <a:xfrm>
            <a:off x="2236316" y="2237361"/>
            <a:ext cx="355009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Pijl: rechts 10">
            <a:extLst>
              <a:ext uri="{FF2B5EF4-FFF2-40B4-BE49-F238E27FC236}">
                <a16:creationId xmlns:a16="http://schemas.microsoft.com/office/drawing/2014/main" id="{04266739-6153-05F3-D136-6A34ED9F93D2}"/>
              </a:ext>
            </a:extLst>
          </p:cNvPr>
          <p:cNvSpPr/>
          <p:nvPr/>
        </p:nvSpPr>
        <p:spPr>
          <a:xfrm>
            <a:off x="152752" y="1956723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Pijl: rechts 11">
            <a:extLst>
              <a:ext uri="{FF2B5EF4-FFF2-40B4-BE49-F238E27FC236}">
                <a16:creationId xmlns:a16="http://schemas.microsoft.com/office/drawing/2014/main" id="{1326F10F-49A2-5E92-E31D-04077C4D4BB6}"/>
              </a:ext>
            </a:extLst>
          </p:cNvPr>
          <p:cNvSpPr/>
          <p:nvPr/>
        </p:nvSpPr>
        <p:spPr>
          <a:xfrm>
            <a:off x="146187" y="246997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F72D0903-7679-A4EE-82D4-58C1F28D7FCA}"/>
              </a:ext>
            </a:extLst>
          </p:cNvPr>
          <p:cNvSpPr txBox="1"/>
          <p:nvPr/>
        </p:nvSpPr>
        <p:spPr>
          <a:xfrm>
            <a:off x="161586" y="1435932"/>
            <a:ext cx="117654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nl-NL" sz="2667" dirty="0">
                <a:solidFill>
                  <a:prstClr val="black"/>
                </a:solidFill>
                <a:latin typeface="Calibri"/>
              </a:rPr>
              <a:t>Punten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FB97EBE-7E90-B660-75C5-DFCA196EF672}"/>
              </a:ext>
            </a:extLst>
          </p:cNvPr>
          <p:cNvSpPr txBox="1"/>
          <p:nvPr/>
        </p:nvSpPr>
        <p:spPr>
          <a:xfrm>
            <a:off x="161585" y="3007148"/>
            <a:ext cx="11416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2667" dirty="0">
                <a:solidFill>
                  <a:prstClr val="black"/>
                </a:solidFill>
                <a:latin typeface="Calibri"/>
              </a:rPr>
              <a:t>Lijnen</a:t>
            </a:r>
          </a:p>
        </p:txBody>
      </p:sp>
      <p:sp>
        <p:nvSpPr>
          <p:cNvPr id="21" name="Rechthoek: afgeronde hoeken 33">
            <a:extLst>
              <a:ext uri="{FF2B5EF4-FFF2-40B4-BE49-F238E27FC236}">
                <a16:creationId xmlns:a16="http://schemas.microsoft.com/office/drawing/2014/main" id="{0C7F0659-6391-9D3F-CBFF-81B72F67C4B5}"/>
              </a:ext>
            </a:extLst>
          </p:cNvPr>
          <p:cNvSpPr/>
          <p:nvPr/>
        </p:nvSpPr>
        <p:spPr>
          <a:xfrm>
            <a:off x="8514168" y="1937839"/>
            <a:ext cx="1578645" cy="920591"/>
          </a:xfrm>
          <a:prstGeom prst="roundRect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Bepaal rijrichting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hthoek: afgeronde hoeken 38">
            <a:extLst>
              <a:ext uri="{FF2B5EF4-FFF2-40B4-BE49-F238E27FC236}">
                <a16:creationId xmlns:a16="http://schemas.microsoft.com/office/drawing/2014/main" id="{4191DF72-B2A3-FDA7-B3ED-BF43A349BB3C}"/>
              </a:ext>
            </a:extLst>
          </p:cNvPr>
          <p:cNvSpPr/>
          <p:nvPr/>
        </p:nvSpPr>
        <p:spPr>
          <a:xfrm>
            <a:off x="4693779" y="1956723"/>
            <a:ext cx="1455471" cy="9023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Verbind met omliggende regio’s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Pijl: rechts 39">
            <a:extLst>
              <a:ext uri="{FF2B5EF4-FFF2-40B4-BE49-F238E27FC236}">
                <a16:creationId xmlns:a16="http://schemas.microsoft.com/office/drawing/2014/main" id="{6E703201-0698-6750-5D33-59A2847B10EA}"/>
              </a:ext>
            </a:extLst>
          </p:cNvPr>
          <p:cNvSpPr/>
          <p:nvPr/>
        </p:nvSpPr>
        <p:spPr>
          <a:xfrm>
            <a:off x="4206417" y="223736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Pijl: rechts 40">
            <a:extLst>
              <a:ext uri="{FF2B5EF4-FFF2-40B4-BE49-F238E27FC236}">
                <a16:creationId xmlns:a16="http://schemas.microsoft.com/office/drawing/2014/main" id="{713C23E9-708A-492F-1B05-F00200F26536}"/>
              </a:ext>
            </a:extLst>
          </p:cNvPr>
          <p:cNvSpPr/>
          <p:nvPr/>
        </p:nvSpPr>
        <p:spPr>
          <a:xfrm>
            <a:off x="5992379" y="2271132"/>
            <a:ext cx="527809" cy="34915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hthoek: afgeronde hoeken 41">
            <a:extLst>
              <a:ext uri="{FF2B5EF4-FFF2-40B4-BE49-F238E27FC236}">
                <a16:creationId xmlns:a16="http://schemas.microsoft.com/office/drawing/2014/main" id="{1D6D1022-CBD0-B853-547F-251C3F713305}"/>
              </a:ext>
            </a:extLst>
          </p:cNvPr>
          <p:cNvSpPr/>
          <p:nvPr/>
        </p:nvSpPr>
        <p:spPr>
          <a:xfrm>
            <a:off x="10418862" y="1907857"/>
            <a:ext cx="1578645" cy="92059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Vergelijk met huidig netwerk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Pijl: rechts 42">
            <a:extLst>
              <a:ext uri="{FF2B5EF4-FFF2-40B4-BE49-F238E27FC236}">
                <a16:creationId xmlns:a16="http://schemas.microsoft.com/office/drawing/2014/main" id="{AE787DF5-6ECA-B1C5-737B-4CDDA9D2671E}"/>
              </a:ext>
            </a:extLst>
          </p:cNvPr>
          <p:cNvSpPr/>
          <p:nvPr/>
        </p:nvSpPr>
        <p:spPr>
          <a:xfrm>
            <a:off x="9976320" y="2237361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706F7C0B-9A2B-4B41-73F7-3A9CE683C9A9}"/>
              </a:ext>
            </a:extLst>
          </p:cNvPr>
          <p:cNvSpPr/>
          <p:nvPr/>
        </p:nvSpPr>
        <p:spPr>
          <a:xfrm>
            <a:off x="621220" y="1020989"/>
            <a:ext cx="1616426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1DF13653-D071-916C-AB63-7172C6287775}"/>
              </a:ext>
            </a:extLst>
          </p:cNvPr>
          <p:cNvSpPr/>
          <p:nvPr/>
        </p:nvSpPr>
        <p:spPr>
          <a:xfrm>
            <a:off x="2645815" y="1020989"/>
            <a:ext cx="1616426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A5E18DA9-6283-77DF-BE2B-32012E34C49B}"/>
              </a:ext>
            </a:extLst>
          </p:cNvPr>
          <p:cNvSpPr/>
          <p:nvPr/>
        </p:nvSpPr>
        <p:spPr>
          <a:xfrm>
            <a:off x="4672653" y="1046742"/>
            <a:ext cx="1455471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0A9C7BE0-845C-FD70-A3E4-801773CC84CB}"/>
              </a:ext>
            </a:extLst>
          </p:cNvPr>
          <p:cNvSpPr/>
          <p:nvPr/>
        </p:nvSpPr>
        <p:spPr>
          <a:xfrm>
            <a:off x="8514168" y="1046742"/>
            <a:ext cx="1578645" cy="471924"/>
          </a:xfrm>
          <a:prstGeom prst="ellipse">
            <a:avLst/>
          </a:prstGeom>
          <a:solidFill>
            <a:srgbClr val="008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909C76B0-776F-FDBD-F1A6-E31E22733664}"/>
              </a:ext>
            </a:extLst>
          </p:cNvPr>
          <p:cNvSpPr/>
          <p:nvPr/>
        </p:nvSpPr>
        <p:spPr>
          <a:xfrm>
            <a:off x="10386110" y="1046742"/>
            <a:ext cx="1578645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8D8CAC58-B0DD-E6CA-E4F9-40989A92FD11}"/>
              </a:ext>
            </a:extLst>
          </p:cNvPr>
          <p:cNvCxnSpPr>
            <a:cxnSpLocks/>
            <a:endCxn id="27" idx="4"/>
          </p:cNvCxnSpPr>
          <p:nvPr/>
        </p:nvCxnSpPr>
        <p:spPr>
          <a:xfrm flipH="1" flipV="1">
            <a:off x="1429434" y="1492913"/>
            <a:ext cx="3431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0726F437-F770-AA78-AE6A-97831A45C8E2}"/>
              </a:ext>
            </a:extLst>
          </p:cNvPr>
          <p:cNvCxnSpPr/>
          <p:nvPr/>
        </p:nvCxnSpPr>
        <p:spPr>
          <a:xfrm flipV="1">
            <a:off x="3573145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51DF36F3-8D33-6ADF-0898-6CA6DEE2D641}"/>
              </a:ext>
            </a:extLst>
          </p:cNvPr>
          <p:cNvCxnSpPr/>
          <p:nvPr/>
        </p:nvCxnSpPr>
        <p:spPr>
          <a:xfrm flipV="1">
            <a:off x="5692049" y="1748147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met pijl 37">
            <a:extLst>
              <a:ext uri="{FF2B5EF4-FFF2-40B4-BE49-F238E27FC236}">
                <a16:creationId xmlns:a16="http://schemas.microsoft.com/office/drawing/2014/main" id="{7DF06D59-015A-9CD7-4B24-98C917208409}"/>
              </a:ext>
            </a:extLst>
          </p:cNvPr>
          <p:cNvCxnSpPr/>
          <p:nvPr/>
        </p:nvCxnSpPr>
        <p:spPr>
          <a:xfrm flipV="1">
            <a:off x="9229062" y="1759041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Rechte verbindingslijn met pijl 57">
            <a:extLst>
              <a:ext uri="{FF2B5EF4-FFF2-40B4-BE49-F238E27FC236}">
                <a16:creationId xmlns:a16="http://schemas.microsoft.com/office/drawing/2014/main" id="{80849074-64C8-85F5-9741-2C8CBABC1F43}"/>
              </a:ext>
            </a:extLst>
          </p:cNvPr>
          <p:cNvCxnSpPr/>
          <p:nvPr/>
        </p:nvCxnSpPr>
        <p:spPr>
          <a:xfrm flipV="1">
            <a:off x="11431629" y="1747412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Rechthoek: afgeronde hoeken 53">
            <a:extLst>
              <a:ext uri="{FF2B5EF4-FFF2-40B4-BE49-F238E27FC236}">
                <a16:creationId xmlns:a16="http://schemas.microsoft.com/office/drawing/2014/main" id="{837E3D4A-F656-1383-7F74-3B2DFCE39E28}"/>
              </a:ext>
            </a:extLst>
          </p:cNvPr>
          <p:cNvSpPr/>
          <p:nvPr/>
        </p:nvSpPr>
        <p:spPr>
          <a:xfrm>
            <a:off x="6616025" y="1937839"/>
            <a:ext cx="1455471" cy="9511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867" dirty="0">
                <a:solidFill>
                  <a:prstClr val="white"/>
                </a:solidFill>
                <a:latin typeface="Calibri"/>
              </a:rPr>
              <a:t>Map op </a:t>
            </a:r>
            <a:r>
              <a:rPr lang="nl-NL" sz="1867" dirty="0" err="1">
                <a:solidFill>
                  <a:prstClr val="white"/>
                </a:solidFill>
                <a:latin typeface="Calibri"/>
              </a:rPr>
              <a:t>infra-structuur</a:t>
            </a:r>
            <a:endParaRPr lang="LID4096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Pijl: rechts 54">
            <a:extLst>
              <a:ext uri="{FF2B5EF4-FFF2-40B4-BE49-F238E27FC236}">
                <a16:creationId xmlns:a16="http://schemas.microsoft.com/office/drawing/2014/main" id="{6821B15E-A266-FF17-6E3A-07910C6DEA0A}"/>
              </a:ext>
            </a:extLst>
          </p:cNvPr>
          <p:cNvSpPr/>
          <p:nvPr/>
        </p:nvSpPr>
        <p:spPr>
          <a:xfrm>
            <a:off x="8076078" y="2271770"/>
            <a:ext cx="406400" cy="3556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LID4096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al 60">
            <a:extLst>
              <a:ext uri="{FF2B5EF4-FFF2-40B4-BE49-F238E27FC236}">
                <a16:creationId xmlns:a16="http://schemas.microsoft.com/office/drawing/2014/main" id="{200929FB-F7A8-BA7C-26A2-EBE17E2DAF02}"/>
              </a:ext>
            </a:extLst>
          </p:cNvPr>
          <p:cNvSpPr/>
          <p:nvPr/>
        </p:nvSpPr>
        <p:spPr>
          <a:xfrm>
            <a:off x="6522007" y="1020989"/>
            <a:ext cx="1455471" cy="4719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nl-NL" sz="1333" dirty="0">
                <a:solidFill>
                  <a:prstClr val="white"/>
                </a:solidFill>
                <a:latin typeface="Calibri"/>
              </a:rPr>
              <a:t>Controle</a:t>
            </a:r>
            <a:endParaRPr lang="LID4096" sz="1333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2" name="Rechte verbindingslijn met pijl 61">
            <a:extLst>
              <a:ext uri="{FF2B5EF4-FFF2-40B4-BE49-F238E27FC236}">
                <a16:creationId xmlns:a16="http://schemas.microsoft.com/office/drawing/2014/main" id="{64C029FB-557A-17B6-1B70-86EAEBBFCB3C}"/>
              </a:ext>
            </a:extLst>
          </p:cNvPr>
          <p:cNvCxnSpPr/>
          <p:nvPr/>
        </p:nvCxnSpPr>
        <p:spPr>
          <a:xfrm flipV="1">
            <a:off x="7373630" y="1792509"/>
            <a:ext cx="0" cy="32843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met pijl 62">
            <a:extLst>
              <a:ext uri="{FF2B5EF4-FFF2-40B4-BE49-F238E27FC236}">
                <a16:creationId xmlns:a16="http://schemas.microsoft.com/office/drawing/2014/main" id="{52981ABE-6606-FD01-A7BC-68A7D1E6AEEE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429436" y="1570635"/>
            <a:ext cx="0" cy="367203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520120DD-E4A7-CB4F-B952-CCE4D92FA0B2}"/>
              </a:ext>
            </a:extLst>
          </p:cNvPr>
          <p:cNvCxnSpPr>
            <a:cxnSpLocks/>
          </p:cNvCxnSpPr>
          <p:nvPr/>
        </p:nvCxnSpPr>
        <p:spPr>
          <a:xfrm flipV="1">
            <a:off x="3454400" y="1526549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9A405A6E-E9BB-0D97-3A9D-334D595D73A4}"/>
              </a:ext>
            </a:extLst>
          </p:cNvPr>
          <p:cNvCxnSpPr>
            <a:cxnSpLocks/>
          </p:cNvCxnSpPr>
          <p:nvPr/>
        </p:nvCxnSpPr>
        <p:spPr>
          <a:xfrm flipV="1">
            <a:off x="5435600" y="1527504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met pijl 65">
            <a:extLst>
              <a:ext uri="{FF2B5EF4-FFF2-40B4-BE49-F238E27FC236}">
                <a16:creationId xmlns:a16="http://schemas.microsoft.com/office/drawing/2014/main" id="{E0F11319-5B72-1E0B-E1FF-911916AFF038}"/>
              </a:ext>
            </a:extLst>
          </p:cNvPr>
          <p:cNvCxnSpPr>
            <a:cxnSpLocks/>
          </p:cNvCxnSpPr>
          <p:nvPr/>
        </p:nvCxnSpPr>
        <p:spPr>
          <a:xfrm flipV="1">
            <a:off x="7206664" y="1583413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met pijl 66">
            <a:extLst>
              <a:ext uri="{FF2B5EF4-FFF2-40B4-BE49-F238E27FC236}">
                <a16:creationId xmlns:a16="http://schemas.microsoft.com/office/drawing/2014/main" id="{EA7646A4-D2AC-8002-D8C9-DE5668EB96C2}"/>
              </a:ext>
            </a:extLst>
          </p:cNvPr>
          <p:cNvCxnSpPr>
            <a:cxnSpLocks/>
          </p:cNvCxnSpPr>
          <p:nvPr/>
        </p:nvCxnSpPr>
        <p:spPr>
          <a:xfrm flipV="1">
            <a:off x="9207424" y="1583412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Rechte verbindingslijn met pijl 67">
            <a:extLst>
              <a:ext uri="{FF2B5EF4-FFF2-40B4-BE49-F238E27FC236}">
                <a16:creationId xmlns:a16="http://schemas.microsoft.com/office/drawing/2014/main" id="{28D9D8B3-9C83-C6E9-75AD-5A47542786CB}"/>
              </a:ext>
            </a:extLst>
          </p:cNvPr>
          <p:cNvCxnSpPr>
            <a:cxnSpLocks/>
          </p:cNvCxnSpPr>
          <p:nvPr/>
        </p:nvCxnSpPr>
        <p:spPr>
          <a:xfrm flipV="1">
            <a:off x="11175432" y="1492913"/>
            <a:ext cx="0" cy="373311"/>
          </a:xfrm>
          <a:prstGeom prst="straightConnector1">
            <a:avLst/>
          </a:prstGeom>
          <a:ln>
            <a:solidFill>
              <a:srgbClr val="42A4B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9" name="Afbeelding 68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658C4930-43CF-A770-8489-78128E108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9"/>
          <a:stretch/>
        </p:blipFill>
        <p:spPr>
          <a:xfrm>
            <a:off x="8128830" y="1505274"/>
            <a:ext cx="505333" cy="541867"/>
          </a:xfrm>
          <a:prstGeom prst="rect">
            <a:avLst/>
          </a:prstGeom>
        </p:spPr>
      </p:pic>
      <p:pic>
        <p:nvPicPr>
          <p:cNvPr id="70" name="Afbeelding 69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C162997E-93B3-029D-A9D6-742C355D2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6" y="6261889"/>
            <a:ext cx="2554205" cy="3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46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609601" y="635000"/>
            <a:ext cx="10820399" cy="5747410"/>
          </a:xfrm>
          <a:custGeom>
            <a:avLst/>
            <a:gdLst/>
            <a:ahLst/>
            <a:cxnLst/>
            <a:rect l="l" t="t" r="r" b="b"/>
            <a:pathLst>
              <a:path w="10022585" h="8311261">
                <a:moveTo>
                  <a:pt x="5513705" y="0"/>
                </a:moveTo>
                <a:cubicBezTo>
                  <a:pt x="5201666" y="0"/>
                  <a:pt x="4889500" y="12700"/>
                  <a:pt x="4578477" y="37465"/>
                </a:cubicBezTo>
                <a:cubicBezTo>
                  <a:pt x="3405378" y="130937"/>
                  <a:pt x="2217039" y="409067"/>
                  <a:pt x="1245489" y="1072896"/>
                </a:cubicBezTo>
                <a:cubicBezTo>
                  <a:pt x="797052" y="1379347"/>
                  <a:pt x="391414" y="1780032"/>
                  <a:pt x="197104" y="2287270"/>
                </a:cubicBezTo>
                <a:cubicBezTo>
                  <a:pt x="0" y="2801112"/>
                  <a:pt x="36703" y="3370834"/>
                  <a:pt x="76454" y="3919601"/>
                </a:cubicBezTo>
                <a:lnTo>
                  <a:pt x="227457" y="6009894"/>
                </a:lnTo>
                <a:cubicBezTo>
                  <a:pt x="249809" y="6319139"/>
                  <a:pt x="275463" y="6640068"/>
                  <a:pt x="429514" y="6909308"/>
                </a:cubicBezTo>
                <a:cubicBezTo>
                  <a:pt x="585851" y="7182993"/>
                  <a:pt x="853313" y="7362571"/>
                  <a:pt x="1132967" y="7493635"/>
                </a:cubicBezTo>
                <a:cubicBezTo>
                  <a:pt x="1414907" y="7625842"/>
                  <a:pt x="1715516" y="7763002"/>
                  <a:pt x="2008505" y="7864221"/>
                </a:cubicBezTo>
                <a:cubicBezTo>
                  <a:pt x="2329688" y="7975092"/>
                  <a:pt x="2622296" y="8129015"/>
                  <a:pt x="2958719" y="8203311"/>
                </a:cubicBezTo>
                <a:cubicBezTo>
                  <a:pt x="3315335" y="8282178"/>
                  <a:pt x="3681857" y="8310880"/>
                  <a:pt x="4046474" y="8311261"/>
                </a:cubicBezTo>
                <a:cubicBezTo>
                  <a:pt x="4049395" y="8311261"/>
                  <a:pt x="4052316" y="8311261"/>
                  <a:pt x="4055110" y="8311261"/>
                </a:cubicBezTo>
                <a:cubicBezTo>
                  <a:pt x="4721225" y="8311261"/>
                  <a:pt x="5383784" y="8220837"/>
                  <a:pt x="6049010" y="8187563"/>
                </a:cubicBezTo>
                <a:cubicBezTo>
                  <a:pt x="6742684" y="8152892"/>
                  <a:pt x="7475982" y="8171307"/>
                  <a:pt x="8080247" y="7828788"/>
                </a:cubicBezTo>
                <a:cubicBezTo>
                  <a:pt x="8446261" y="7621397"/>
                  <a:pt x="8733663" y="7295261"/>
                  <a:pt x="8953754" y="6936867"/>
                </a:cubicBezTo>
                <a:cubicBezTo>
                  <a:pt x="9320276" y="6340221"/>
                  <a:pt x="9522079" y="5664454"/>
                  <a:pt x="9783191" y="5019675"/>
                </a:cubicBezTo>
                <a:cubicBezTo>
                  <a:pt x="9970261" y="4557776"/>
                  <a:pt x="10022585" y="3945890"/>
                  <a:pt x="9939273" y="3453511"/>
                </a:cubicBezTo>
                <a:lnTo>
                  <a:pt x="9939273" y="3453511"/>
                </a:lnTo>
                <a:lnTo>
                  <a:pt x="9939273" y="3453511"/>
                </a:lnTo>
                <a:cubicBezTo>
                  <a:pt x="9873233" y="2953893"/>
                  <a:pt x="9734168" y="2452497"/>
                  <a:pt x="9551161" y="1984121"/>
                </a:cubicBezTo>
                <a:cubicBezTo>
                  <a:pt x="9231884" y="1166749"/>
                  <a:pt x="8751951" y="511429"/>
                  <a:pt x="7876667" y="266573"/>
                </a:cubicBezTo>
                <a:cubicBezTo>
                  <a:pt x="7721981" y="223266"/>
                  <a:pt x="7564501" y="190373"/>
                  <a:pt x="7406386" y="162560"/>
                </a:cubicBezTo>
                <a:cubicBezTo>
                  <a:pt x="6782054" y="52451"/>
                  <a:pt x="6147943" y="0"/>
                  <a:pt x="5513705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algn="ctr" defTabSz="609630"/>
            <a:endParaRPr lang="nl-NL" sz="2933" dirty="0">
              <a:solidFill>
                <a:prstClr val="black"/>
              </a:solidFill>
              <a:latin typeface="Calibri"/>
            </a:endParaRPr>
          </a:p>
          <a:p>
            <a:pPr algn="ctr" defTabSz="609630"/>
            <a:r>
              <a:rPr lang="nl-NL" sz="2933" dirty="0">
                <a:solidFill>
                  <a:prstClr val="black"/>
                </a:solidFill>
                <a:latin typeface="Calibri"/>
              </a:rPr>
              <a:t>Dank voor jullie aandacht!</a:t>
            </a:r>
          </a:p>
          <a:p>
            <a:pPr algn="ctr" defTabSz="609630"/>
            <a:endParaRPr lang="nl-NL" sz="2933" dirty="0">
              <a:solidFill>
                <a:prstClr val="black"/>
              </a:solidFill>
              <a:latin typeface="Calibri"/>
            </a:endParaRPr>
          </a:p>
          <a:p>
            <a:pPr algn="ctr" defTabSz="609630"/>
            <a:r>
              <a:rPr lang="nl-NL" sz="2933" dirty="0">
                <a:solidFill>
                  <a:prstClr val="black"/>
                </a:solidFill>
                <a:latin typeface="Calibri"/>
              </a:rPr>
              <a:t>Heb je vragen? </a:t>
            </a:r>
          </a:p>
          <a:p>
            <a:pPr algn="ctr" defTabSz="609630"/>
            <a:r>
              <a:rPr lang="nl-NL" sz="2933" dirty="0">
                <a:solidFill>
                  <a:prstClr val="black"/>
                </a:solidFill>
                <a:latin typeface="Calibri"/>
              </a:rPr>
              <a:t>Stel ze gerust via mail, telefoon of in een gesprek.</a:t>
            </a:r>
          </a:p>
          <a:p>
            <a:pPr algn="ctr" defTabSz="609630"/>
            <a:endParaRPr lang="nl-NL" sz="2933" dirty="0">
              <a:solidFill>
                <a:prstClr val="black"/>
              </a:solidFill>
              <a:latin typeface="Calibri"/>
            </a:endParaRPr>
          </a:p>
          <a:p>
            <a:pPr algn="ctr" defTabSz="609630"/>
            <a:r>
              <a:rPr lang="nl-NL" sz="2400" dirty="0">
                <a:solidFill>
                  <a:prstClr val="black"/>
                </a:solidFill>
                <a:latin typeface="Calibri"/>
              </a:rPr>
              <a:t>Krista Esselink, </a:t>
            </a:r>
            <a:r>
              <a:rPr lang="nl-NL" sz="2400" dirty="0">
                <a:solidFill>
                  <a:srgbClr val="008A81"/>
                </a:solidFill>
                <a:latin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Krista@irias.nl</a:t>
            </a:r>
            <a:r>
              <a:rPr lang="nl-NL" sz="2400" dirty="0">
                <a:solidFill>
                  <a:srgbClr val="008A81"/>
                </a:solidFill>
                <a:latin typeface="Calibri"/>
              </a:rPr>
              <a:t>  - 06 42481112 </a:t>
            </a:r>
            <a:r>
              <a:rPr lang="nl-NL" sz="2400" dirty="0">
                <a:solidFill>
                  <a:prstClr val="black"/>
                </a:solidFill>
                <a:latin typeface="Calibri"/>
              </a:rPr>
              <a:t>of </a:t>
            </a:r>
          </a:p>
          <a:p>
            <a:pPr algn="ctr" defTabSz="609630"/>
            <a:r>
              <a:rPr lang="nl-NL" sz="2400" dirty="0">
                <a:solidFill>
                  <a:prstClr val="black"/>
                </a:solidFill>
                <a:latin typeface="Calibri"/>
              </a:rPr>
              <a:t>Jeroen Nijhuis</a:t>
            </a:r>
            <a:r>
              <a:rPr lang="nl-NL" sz="2400" dirty="0">
                <a:solidFill>
                  <a:srgbClr val="008A81"/>
                </a:solidFill>
                <a:latin typeface="Calibri"/>
              </a:rPr>
              <a:t>, </a:t>
            </a:r>
            <a:r>
              <a:rPr lang="nl-NL" sz="2400" dirty="0">
                <a:solidFill>
                  <a:srgbClr val="008A81"/>
                </a:solidFill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j.nijhuis@irias.nl</a:t>
            </a:r>
            <a:r>
              <a:rPr lang="nl-NL" sz="2400" dirty="0">
                <a:solidFill>
                  <a:srgbClr val="008A81"/>
                </a:solidFill>
                <a:latin typeface="Calibri"/>
              </a:rPr>
              <a:t> – 06 29481216</a:t>
            </a:r>
          </a:p>
          <a:p>
            <a:pPr algn="ctr" defTabSz="609630"/>
            <a:r>
              <a:rPr lang="nl-NL" sz="2400" dirty="0">
                <a:solidFill>
                  <a:srgbClr val="008A81"/>
                </a:solidFill>
                <a:latin typeface="Calibri"/>
              </a:rPr>
              <a:t> </a:t>
            </a:r>
          </a:p>
          <a:p>
            <a:pPr algn="ctr" defTabSz="609630"/>
            <a:r>
              <a:rPr lang="nl-NL" sz="2933" dirty="0">
                <a:solidFill>
                  <a:prstClr val="black"/>
                </a:solidFill>
                <a:latin typeface="Calibri"/>
              </a:rPr>
              <a:t>Je vindt onze contactgegevens ook op:</a:t>
            </a:r>
          </a:p>
          <a:p>
            <a:pPr algn="ctr" defTabSz="609630"/>
            <a:r>
              <a:rPr lang="nl-NL" sz="2933" dirty="0" err="1">
                <a:solidFill>
                  <a:prstClr val="black"/>
                </a:solidFill>
                <a:latin typeface="Calibri"/>
              </a:rPr>
              <a:t>www.irias.nl</a:t>
            </a:r>
            <a:endParaRPr lang="nl-NL" sz="2933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Afbeelding 9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81F07125-C920-4552-7F27-DBA0E00FA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5410200"/>
            <a:ext cx="3556000" cy="541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AE9EC-C1D6-4385-4EBD-B4E7F20D9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42012B59-8BC5-4E1F-B081-94561EF1D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7" b="3675"/>
          <a:stretch/>
        </p:blipFill>
        <p:spPr>
          <a:xfrm>
            <a:off x="0" y="514215"/>
            <a:ext cx="12192000" cy="634378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B582861-3DD5-C151-3C3D-0EF4E3D76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273"/>
          <a:stretch/>
        </p:blipFill>
        <p:spPr>
          <a:xfrm>
            <a:off x="0" y="0"/>
            <a:ext cx="12192000" cy="1791222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3D3BA16-ED4D-7EB6-F0C5-AA14691D49C1}"/>
              </a:ext>
            </a:extLst>
          </p:cNvPr>
          <p:cNvSpPr txBox="1">
            <a:spLocks/>
          </p:cNvSpPr>
          <p:nvPr/>
        </p:nvSpPr>
        <p:spPr>
          <a:xfrm>
            <a:off x="646043" y="360000"/>
            <a:ext cx="10046099" cy="516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2665A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Routedatabank.nl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2A36612-758E-4F09-8A7D-902BDE02AD3F}"/>
              </a:ext>
            </a:extLst>
          </p:cNvPr>
          <p:cNvSpPr txBox="1">
            <a:spLocks/>
          </p:cNvSpPr>
          <p:nvPr/>
        </p:nvSpPr>
        <p:spPr>
          <a:xfrm>
            <a:off x="649353" y="1034358"/>
            <a:ext cx="6919847" cy="5161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srgbClr val="02665A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3A6000-E40E-C8A3-8934-9A0530124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5434" y="6179839"/>
            <a:ext cx="1856773" cy="537372"/>
          </a:xfrm>
          <a:prstGeom prst="rect">
            <a:avLst/>
          </a:prstGeom>
        </p:spPr>
      </p:pic>
      <p:sp>
        <p:nvSpPr>
          <p:cNvPr id="3" name="Tijdelijke aanduiding voor dianummer 3">
            <a:extLst>
              <a:ext uri="{FF2B5EF4-FFF2-40B4-BE49-F238E27FC236}">
                <a16:creationId xmlns:a16="http://schemas.microsoft.com/office/drawing/2014/main" id="{2152ED0F-2867-E9F1-F764-9B23E39E4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5676" y="63520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D1197-BC01-411D-9AE0-2DDF79EFE55D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24FD6AD1-A1B5-27ED-7ADA-BC5FE9E3AA12}"/>
              </a:ext>
            </a:extLst>
          </p:cNvPr>
          <p:cNvSpPr txBox="1">
            <a:spLocks/>
          </p:cNvSpPr>
          <p:nvPr/>
        </p:nvSpPr>
        <p:spPr>
          <a:xfrm>
            <a:off x="4468076" y="65044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D1197-BC01-411D-9AE0-2DDF79EFE55D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7523C0D-34FA-8E05-634D-55BC6CBD581A}"/>
              </a:ext>
            </a:extLst>
          </p:cNvPr>
          <p:cNvSpPr txBox="1"/>
          <p:nvPr/>
        </p:nvSpPr>
        <p:spPr>
          <a:xfrm>
            <a:off x="647999" y="864000"/>
            <a:ext cx="9392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2665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[van individuele beheerdata naar centrale fietsnetwerkdata]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D8BD2AA-1E48-B411-4C97-B7AD4054A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965" y="1314723"/>
            <a:ext cx="5704781" cy="486511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15E9716-C509-EE0E-C141-52B9E4C864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r="1131"/>
          <a:stretch/>
        </p:blipFill>
        <p:spPr>
          <a:xfrm>
            <a:off x="646043" y="1603823"/>
            <a:ext cx="3973836" cy="4585940"/>
          </a:xfrm>
          <a:prstGeom prst="rect">
            <a:avLst/>
          </a:prstGeom>
          <a:ln w="3175">
            <a:solidFill>
              <a:srgbClr val="02675A"/>
            </a:solidFill>
          </a:ln>
        </p:spPr>
      </p:pic>
    </p:spTree>
    <p:extLst>
      <p:ext uri="{BB962C8B-B14F-4D97-AF65-F5344CB8AC3E}">
        <p14:creationId xmlns:p14="http://schemas.microsoft.com/office/powerpoint/2010/main" val="1053874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055CF-97F4-58D4-5F1B-F073112B9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AD90A5A-49B5-7887-F1A2-BF8FA6D6A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273"/>
          <a:stretch/>
        </p:blipFill>
        <p:spPr>
          <a:xfrm>
            <a:off x="0" y="0"/>
            <a:ext cx="12192000" cy="179122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CFA13BDB-3AF8-1D4E-23FE-9431F4E7940C}"/>
              </a:ext>
            </a:extLst>
          </p:cNvPr>
          <p:cNvSpPr txBox="1">
            <a:spLocks/>
          </p:cNvSpPr>
          <p:nvPr/>
        </p:nvSpPr>
        <p:spPr>
          <a:xfrm>
            <a:off x="646043" y="360000"/>
            <a:ext cx="8582797" cy="579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2665A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De uitdaging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52A5862-C962-9EE9-4A4E-C6C2C2A85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5434" y="6156000"/>
            <a:ext cx="1856773" cy="537372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704DF6-D00A-CCC5-F8CF-568B97E5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5676" y="63520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D1197-BC01-411D-9AE0-2DDF79EFE55D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43FD9A5-B55C-5C8B-46DB-74CB7AE505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391"/>
          <a:stretch>
            <a:fillRect/>
          </a:stretch>
        </p:blipFill>
        <p:spPr>
          <a:xfrm>
            <a:off x="609600" y="2295782"/>
            <a:ext cx="10972800" cy="398595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BEB980C-B8EB-C603-816C-E64560DCCA49}"/>
              </a:ext>
            </a:extLst>
          </p:cNvPr>
          <p:cNvSpPr txBox="1"/>
          <p:nvPr/>
        </p:nvSpPr>
        <p:spPr>
          <a:xfrm>
            <a:off x="647999" y="864000"/>
            <a:ext cx="9392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2665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[Veel handmatig werk, verschillende aanlevermethoden en formaten]</a:t>
            </a:r>
          </a:p>
        </p:txBody>
      </p:sp>
    </p:spTree>
    <p:extLst>
      <p:ext uri="{BB962C8B-B14F-4D97-AF65-F5344CB8AC3E}">
        <p14:creationId xmlns:p14="http://schemas.microsoft.com/office/powerpoint/2010/main" val="185236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7C8DE-14B5-F26C-B96C-687FA6BCB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4D6E261-2794-8F05-60BA-978A3F388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273"/>
          <a:stretch/>
        </p:blipFill>
        <p:spPr>
          <a:xfrm>
            <a:off x="0" y="0"/>
            <a:ext cx="12192000" cy="179122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186E34D-0FB1-4C3F-20F8-737D95B7869D}"/>
              </a:ext>
            </a:extLst>
          </p:cNvPr>
          <p:cNvSpPr txBox="1">
            <a:spLocks/>
          </p:cNvSpPr>
          <p:nvPr/>
        </p:nvSpPr>
        <p:spPr>
          <a:xfrm>
            <a:off x="646043" y="360000"/>
            <a:ext cx="8582797" cy="579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2665A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De nieuwe situatie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0FAA936-3D56-962E-D6B1-7C1935776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5434" y="6156000"/>
            <a:ext cx="1856773" cy="537372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23C0C0B-7864-ED1D-64A4-FE75C274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5676" y="63520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D1197-BC01-411D-9AE0-2DDF79EFE55D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34CA649-3CD7-1265-288C-4EC61F047876}"/>
              </a:ext>
            </a:extLst>
          </p:cNvPr>
          <p:cNvSpPr txBox="1"/>
          <p:nvPr/>
        </p:nvSpPr>
        <p:spPr>
          <a:xfrm>
            <a:off x="647999" y="864000"/>
            <a:ext cx="9392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2665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[Muteren aan de bron, maandelijks of sneller actualiseren]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A6B4904-A7C0-C01F-1C54-1CA614310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43" y="1515090"/>
            <a:ext cx="10991850" cy="4562475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A0E19C0E-AC70-E859-908C-7FE545B3DBAE}"/>
              </a:ext>
            </a:extLst>
          </p:cNvPr>
          <p:cNvSpPr/>
          <p:nvPr/>
        </p:nvSpPr>
        <p:spPr>
          <a:xfrm>
            <a:off x="1961322" y="3896139"/>
            <a:ext cx="1484243" cy="344557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117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15A202A5-E130-65E0-6E06-1B9A05B4F86D}"/>
              </a:ext>
            </a:extLst>
          </p:cNvPr>
          <p:cNvSpPr/>
          <p:nvPr/>
        </p:nvSpPr>
        <p:spPr>
          <a:xfrm>
            <a:off x="0" y="5717079"/>
            <a:ext cx="12192000" cy="1249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nl-NL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28E24264-E80C-6DD3-7FF2-F6BBA6508DB5}"/>
              </a:ext>
            </a:extLst>
          </p:cNvPr>
          <p:cNvSpPr/>
          <p:nvPr/>
        </p:nvSpPr>
        <p:spPr>
          <a:xfrm>
            <a:off x="1961819" y="1079023"/>
            <a:ext cx="7439781" cy="3632200"/>
          </a:xfrm>
          <a:custGeom>
            <a:avLst/>
            <a:gdLst/>
            <a:ahLst/>
            <a:cxnLst/>
            <a:rect l="l" t="t" r="r" b="b"/>
            <a:pathLst>
              <a:path w="10022585" h="8311261">
                <a:moveTo>
                  <a:pt x="5513705" y="0"/>
                </a:moveTo>
                <a:cubicBezTo>
                  <a:pt x="5201666" y="0"/>
                  <a:pt x="4889500" y="12700"/>
                  <a:pt x="4578477" y="37465"/>
                </a:cubicBezTo>
                <a:cubicBezTo>
                  <a:pt x="3405378" y="130937"/>
                  <a:pt x="2217039" y="409067"/>
                  <a:pt x="1245489" y="1072896"/>
                </a:cubicBezTo>
                <a:cubicBezTo>
                  <a:pt x="797052" y="1379347"/>
                  <a:pt x="391414" y="1780032"/>
                  <a:pt x="197104" y="2287270"/>
                </a:cubicBezTo>
                <a:cubicBezTo>
                  <a:pt x="0" y="2801112"/>
                  <a:pt x="36703" y="3370834"/>
                  <a:pt x="76454" y="3919601"/>
                </a:cubicBezTo>
                <a:lnTo>
                  <a:pt x="227457" y="6009894"/>
                </a:lnTo>
                <a:cubicBezTo>
                  <a:pt x="249809" y="6319139"/>
                  <a:pt x="275463" y="6640068"/>
                  <a:pt x="429514" y="6909308"/>
                </a:cubicBezTo>
                <a:cubicBezTo>
                  <a:pt x="585851" y="7182993"/>
                  <a:pt x="853313" y="7362571"/>
                  <a:pt x="1132967" y="7493635"/>
                </a:cubicBezTo>
                <a:cubicBezTo>
                  <a:pt x="1414907" y="7625842"/>
                  <a:pt x="1715516" y="7763002"/>
                  <a:pt x="2008505" y="7864221"/>
                </a:cubicBezTo>
                <a:cubicBezTo>
                  <a:pt x="2329688" y="7975092"/>
                  <a:pt x="2622296" y="8129015"/>
                  <a:pt x="2958719" y="8203311"/>
                </a:cubicBezTo>
                <a:cubicBezTo>
                  <a:pt x="3315335" y="8282178"/>
                  <a:pt x="3681857" y="8310880"/>
                  <a:pt x="4046474" y="8311261"/>
                </a:cubicBezTo>
                <a:cubicBezTo>
                  <a:pt x="4049395" y="8311261"/>
                  <a:pt x="4052316" y="8311261"/>
                  <a:pt x="4055110" y="8311261"/>
                </a:cubicBezTo>
                <a:cubicBezTo>
                  <a:pt x="4721225" y="8311261"/>
                  <a:pt x="5383784" y="8220837"/>
                  <a:pt x="6049010" y="8187563"/>
                </a:cubicBezTo>
                <a:cubicBezTo>
                  <a:pt x="6742684" y="8152892"/>
                  <a:pt x="7475982" y="8171307"/>
                  <a:pt x="8080247" y="7828788"/>
                </a:cubicBezTo>
                <a:cubicBezTo>
                  <a:pt x="8446261" y="7621397"/>
                  <a:pt x="8733663" y="7295261"/>
                  <a:pt x="8953754" y="6936867"/>
                </a:cubicBezTo>
                <a:cubicBezTo>
                  <a:pt x="9320276" y="6340221"/>
                  <a:pt x="9522079" y="5664454"/>
                  <a:pt x="9783191" y="5019675"/>
                </a:cubicBezTo>
                <a:cubicBezTo>
                  <a:pt x="9970261" y="4557776"/>
                  <a:pt x="10022585" y="3945890"/>
                  <a:pt x="9939273" y="3453511"/>
                </a:cubicBezTo>
                <a:lnTo>
                  <a:pt x="9939273" y="3453511"/>
                </a:lnTo>
                <a:lnTo>
                  <a:pt x="9939273" y="3453511"/>
                </a:lnTo>
                <a:cubicBezTo>
                  <a:pt x="9873233" y="2953893"/>
                  <a:pt x="9734168" y="2452497"/>
                  <a:pt x="9551161" y="1984121"/>
                </a:cubicBezTo>
                <a:cubicBezTo>
                  <a:pt x="9231884" y="1166749"/>
                  <a:pt x="8751951" y="511429"/>
                  <a:pt x="7876667" y="266573"/>
                </a:cubicBezTo>
                <a:cubicBezTo>
                  <a:pt x="7721981" y="223266"/>
                  <a:pt x="7564501" y="190373"/>
                  <a:pt x="7406386" y="162560"/>
                </a:cubicBezTo>
                <a:cubicBezTo>
                  <a:pt x="6782054" y="52451"/>
                  <a:pt x="6147943" y="0"/>
                  <a:pt x="5513705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 defTabSz="609630"/>
            <a:endParaRPr lang="nl-NL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Afbeelding 16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A7D9251F-39E8-7047-E987-83B31DE5E7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079"/>
            <a:ext cx="2406981" cy="1249312"/>
          </a:xfrm>
          <a:prstGeom prst="rect">
            <a:avLst/>
          </a:prstGeom>
        </p:spPr>
      </p:pic>
      <p:pic>
        <p:nvPicPr>
          <p:cNvPr id="19" name="Afbeelding 18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9E9D96A0-F409-3EB3-A273-3A5E1BCC8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6" y="5797166"/>
            <a:ext cx="1465040" cy="1245536"/>
          </a:xfrm>
          <a:prstGeom prst="rect">
            <a:avLst/>
          </a:prstGeom>
        </p:spPr>
      </p:pic>
      <p:pic>
        <p:nvPicPr>
          <p:cNvPr id="20" name="Afbeelding 19" descr="Afbeelding met Graphics, Lettertype, logo, symbool&#10;&#10;Automatisch gegenereerde beschrijving">
            <a:extLst>
              <a:ext uri="{FF2B5EF4-FFF2-40B4-BE49-F238E27FC236}">
                <a16:creationId xmlns:a16="http://schemas.microsoft.com/office/drawing/2014/main" id="{729C7925-707C-2517-5261-1ADFFB690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13" y="5894112"/>
            <a:ext cx="844219" cy="917237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3F81AE13-CFBE-8E6A-BC90-7325B8DBD332}"/>
              </a:ext>
            </a:extLst>
          </p:cNvPr>
          <p:cNvSpPr txBox="1"/>
          <p:nvPr/>
        </p:nvSpPr>
        <p:spPr>
          <a:xfrm>
            <a:off x="2469134" y="3442442"/>
            <a:ext cx="648007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2667" b="1" dirty="0">
                <a:solidFill>
                  <a:srgbClr val="000001"/>
                </a:solidFill>
                <a:latin typeface="Calibri"/>
              </a:rPr>
              <a:t>Maakt van ruwe </a:t>
            </a:r>
            <a:r>
              <a:rPr lang="nl-NL" sz="2667" b="1" dirty="0" err="1">
                <a:solidFill>
                  <a:srgbClr val="000001"/>
                </a:solidFill>
                <a:latin typeface="Calibri"/>
              </a:rPr>
              <a:t>geodata</a:t>
            </a:r>
            <a:r>
              <a:rPr lang="nl-NL" sz="2667" b="1" dirty="0">
                <a:solidFill>
                  <a:srgbClr val="000001"/>
                </a:solidFill>
                <a:latin typeface="Calibri"/>
              </a:rPr>
              <a:t> slimme netwerken</a:t>
            </a:r>
            <a:endParaRPr lang="nl-NL" sz="2667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6" name="Kromme verbindingslijn 25">
            <a:extLst>
              <a:ext uri="{FF2B5EF4-FFF2-40B4-BE49-F238E27FC236}">
                <a16:creationId xmlns:a16="http://schemas.microsoft.com/office/drawing/2014/main" id="{487BDD14-832D-8B32-66CC-8A49BF94540D}"/>
              </a:ext>
            </a:extLst>
          </p:cNvPr>
          <p:cNvCxnSpPr>
            <a:cxnSpLocks/>
          </p:cNvCxnSpPr>
          <p:nvPr/>
        </p:nvCxnSpPr>
        <p:spPr>
          <a:xfrm flipV="1">
            <a:off x="9550400" y="4191001"/>
            <a:ext cx="2641600" cy="1526079"/>
          </a:xfrm>
          <a:prstGeom prst="curvedConnector3">
            <a:avLst/>
          </a:prstGeom>
          <a:ln w="6032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Kromme verbindingslijn 32">
            <a:extLst>
              <a:ext uri="{FF2B5EF4-FFF2-40B4-BE49-F238E27FC236}">
                <a16:creationId xmlns:a16="http://schemas.microsoft.com/office/drawing/2014/main" id="{CB7C63FE-EAD8-68AF-44A2-FBFFD2CB39FE}"/>
              </a:ext>
            </a:extLst>
          </p:cNvPr>
          <p:cNvCxnSpPr>
            <a:cxnSpLocks/>
          </p:cNvCxnSpPr>
          <p:nvPr/>
        </p:nvCxnSpPr>
        <p:spPr>
          <a:xfrm>
            <a:off x="-578867" y="4184169"/>
            <a:ext cx="6801089" cy="1526079"/>
          </a:xfrm>
          <a:prstGeom prst="curvedConnector3">
            <a:avLst>
              <a:gd name="adj1" fmla="val 50000"/>
            </a:avLst>
          </a:prstGeom>
          <a:ln w="6032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1D457A16-92DF-AB99-C71E-943F2E430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33" y="2108200"/>
            <a:ext cx="6397563" cy="974867"/>
          </a:xfrm>
          <a:prstGeom prst="rect">
            <a:avLst/>
          </a:prstGeom>
        </p:spPr>
      </p:pic>
      <p:pic>
        <p:nvPicPr>
          <p:cNvPr id="6" name="Afbeelding 5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3B7E2FB0-77E9-43CB-CDBB-0DE59FA8A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9"/>
          <a:stretch/>
        </p:blipFill>
        <p:spPr>
          <a:xfrm rot="20336513">
            <a:off x="9908078" y="4803893"/>
            <a:ext cx="644205" cy="69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6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434E7-619A-8314-5112-DBDFBDF19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>
            <a:extLst>
              <a:ext uri="{FF2B5EF4-FFF2-40B4-BE49-F238E27FC236}">
                <a16:creationId xmlns:a16="http://schemas.microsoft.com/office/drawing/2014/main" id="{B4195244-2A3B-41FC-82C3-95F7A628CBA2}"/>
              </a:ext>
            </a:extLst>
          </p:cNvPr>
          <p:cNvGrpSpPr>
            <a:grpSpLocks noChangeAspect="1"/>
          </p:cNvGrpSpPr>
          <p:nvPr/>
        </p:nvGrpSpPr>
        <p:grpSpPr>
          <a:xfrm>
            <a:off x="11314284" y="4621816"/>
            <a:ext cx="374733" cy="443611"/>
            <a:chOff x="0" y="0"/>
            <a:chExt cx="562102" cy="665416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6DEF0A4-12BE-FFC2-8BC2-8B1ADEF1E3FA}"/>
                </a:ext>
              </a:extLst>
            </p:cNvPr>
            <p:cNvSpPr/>
            <p:nvPr/>
          </p:nvSpPr>
          <p:spPr>
            <a:xfrm>
              <a:off x="57277" y="403987"/>
              <a:ext cx="177292" cy="204343"/>
            </a:xfrm>
            <a:custGeom>
              <a:avLst/>
              <a:gdLst/>
              <a:ahLst/>
              <a:cxnLst/>
              <a:rect l="l" t="t" r="r" b="b"/>
              <a:pathLst>
                <a:path w="177292" h="204343">
                  <a:moveTo>
                    <a:pt x="27051" y="195072"/>
                  </a:moveTo>
                  <a:cubicBezTo>
                    <a:pt x="79629" y="147320"/>
                    <a:pt x="127254" y="94869"/>
                    <a:pt x="165227" y="35179"/>
                  </a:cubicBezTo>
                  <a:lnTo>
                    <a:pt x="139192" y="16129"/>
                  </a:lnTo>
                  <a:cubicBezTo>
                    <a:pt x="107188" y="61976"/>
                    <a:pt x="73025" y="106172"/>
                    <a:pt x="39624" y="150495"/>
                  </a:cubicBezTo>
                  <a:cubicBezTo>
                    <a:pt x="23495" y="171069"/>
                    <a:pt x="57912" y="195961"/>
                    <a:pt x="72517" y="173990"/>
                  </a:cubicBezTo>
                  <a:lnTo>
                    <a:pt x="165227" y="35179"/>
                  </a:lnTo>
                  <a:cubicBezTo>
                    <a:pt x="177292" y="17907"/>
                    <a:pt x="151765" y="0"/>
                    <a:pt x="139192" y="16129"/>
                  </a:cubicBezTo>
                  <a:lnTo>
                    <a:pt x="8763" y="178054"/>
                  </a:lnTo>
                  <a:cubicBezTo>
                    <a:pt x="0" y="188976"/>
                    <a:pt x="16129" y="204343"/>
                    <a:pt x="27051" y="195199"/>
                  </a:cubicBezTo>
                  <a:close/>
                </a:path>
              </a:pathLst>
            </a:custGeom>
            <a:solidFill>
              <a:srgbClr val="09427D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C43EC19D-127F-FCAE-1514-6460EEF8927A}"/>
                </a:ext>
              </a:extLst>
            </p:cNvPr>
            <p:cNvSpPr/>
            <p:nvPr/>
          </p:nvSpPr>
          <p:spPr>
            <a:xfrm>
              <a:off x="332994" y="54610"/>
              <a:ext cx="171196" cy="247523"/>
            </a:xfrm>
            <a:custGeom>
              <a:avLst/>
              <a:gdLst/>
              <a:ahLst/>
              <a:cxnLst/>
              <a:rect l="l" t="t" r="r" b="b"/>
              <a:pathLst>
                <a:path w="171196" h="247523">
                  <a:moveTo>
                    <a:pt x="19812" y="235966"/>
                  </a:moveTo>
                  <a:cubicBezTo>
                    <a:pt x="75057" y="173101"/>
                    <a:pt x="123190" y="106680"/>
                    <a:pt x="163322" y="33655"/>
                  </a:cubicBezTo>
                  <a:lnTo>
                    <a:pt x="135001" y="23241"/>
                  </a:lnTo>
                  <a:cubicBezTo>
                    <a:pt x="122428" y="85725"/>
                    <a:pt x="87630" y="139065"/>
                    <a:pt x="46355" y="187198"/>
                  </a:cubicBezTo>
                  <a:cubicBezTo>
                    <a:pt x="33274" y="202184"/>
                    <a:pt x="58801" y="220091"/>
                    <a:pt x="71120" y="204851"/>
                  </a:cubicBezTo>
                  <a:cubicBezTo>
                    <a:pt x="113411" y="151384"/>
                    <a:pt x="138811" y="92710"/>
                    <a:pt x="164592" y="30353"/>
                  </a:cubicBezTo>
                  <a:cubicBezTo>
                    <a:pt x="171196" y="14732"/>
                    <a:pt x="146304" y="0"/>
                    <a:pt x="136906" y="15367"/>
                  </a:cubicBezTo>
                  <a:cubicBezTo>
                    <a:pt x="97028" y="87630"/>
                    <a:pt x="51435" y="157734"/>
                    <a:pt x="0" y="223012"/>
                  </a:cubicBezTo>
                  <a:lnTo>
                    <a:pt x="9906" y="247523"/>
                  </a:lnTo>
                  <a:close/>
                </a:path>
              </a:pathLst>
            </a:custGeom>
            <a:solidFill>
              <a:srgbClr val="09427D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6">
            <a:extLst>
              <a:ext uri="{FF2B5EF4-FFF2-40B4-BE49-F238E27FC236}">
                <a16:creationId xmlns:a16="http://schemas.microsoft.com/office/drawing/2014/main" id="{2D999CD8-2F86-F4FE-1B60-2192C6A1D933}"/>
              </a:ext>
            </a:extLst>
          </p:cNvPr>
          <p:cNvGrpSpPr>
            <a:grpSpLocks noChangeAspect="1"/>
          </p:cNvGrpSpPr>
          <p:nvPr/>
        </p:nvGrpSpPr>
        <p:grpSpPr>
          <a:xfrm>
            <a:off x="1423" y="73558"/>
            <a:ext cx="2049634" cy="1982013"/>
            <a:chOff x="0" y="0"/>
            <a:chExt cx="6261532" cy="6054966"/>
          </a:xfrm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7060CF84-3C63-5197-ED73-6A3B2A52EB50}"/>
                </a:ext>
              </a:extLst>
            </p:cNvPr>
            <p:cNvSpPr/>
            <p:nvPr/>
          </p:nvSpPr>
          <p:spPr>
            <a:xfrm>
              <a:off x="73279" y="0"/>
              <a:ext cx="4981829" cy="4577461"/>
            </a:xfrm>
            <a:custGeom>
              <a:avLst/>
              <a:gdLst/>
              <a:ahLst/>
              <a:cxnLst/>
              <a:rect l="l" t="t" r="r" b="b"/>
              <a:pathLst>
                <a:path w="4981829" h="4577461">
                  <a:moveTo>
                    <a:pt x="4699381" y="0"/>
                  </a:moveTo>
                  <a:cubicBezTo>
                    <a:pt x="4661916" y="0"/>
                    <a:pt x="4624197" y="1397"/>
                    <a:pt x="4585843" y="3429"/>
                  </a:cubicBezTo>
                  <a:cubicBezTo>
                    <a:pt x="4540885" y="6350"/>
                    <a:pt x="4506722" y="44069"/>
                    <a:pt x="4509643" y="88900"/>
                  </a:cubicBezTo>
                  <a:cubicBezTo>
                    <a:pt x="4511675" y="123952"/>
                    <a:pt x="4535805" y="152146"/>
                    <a:pt x="4567428" y="161671"/>
                  </a:cubicBezTo>
                  <a:cubicBezTo>
                    <a:pt x="4576191" y="164338"/>
                    <a:pt x="4585589" y="165100"/>
                    <a:pt x="4595749" y="166243"/>
                  </a:cubicBezTo>
                  <a:lnTo>
                    <a:pt x="4751578" y="163830"/>
                  </a:lnTo>
                  <a:cubicBezTo>
                    <a:pt x="4818126" y="165481"/>
                    <a:pt x="4885309" y="171069"/>
                    <a:pt x="4952111" y="181356"/>
                  </a:cubicBezTo>
                  <a:cubicBezTo>
                    <a:pt x="4956048" y="181864"/>
                    <a:pt x="4959985" y="182245"/>
                    <a:pt x="4963795" y="182245"/>
                  </a:cubicBezTo>
                  <a:cubicBezTo>
                    <a:pt x="4969891" y="182245"/>
                    <a:pt x="4975987" y="181483"/>
                    <a:pt x="4981829" y="180213"/>
                  </a:cubicBezTo>
                  <a:lnTo>
                    <a:pt x="4981829" y="180213"/>
                  </a:lnTo>
                  <a:lnTo>
                    <a:pt x="4981829" y="21971"/>
                  </a:lnTo>
                  <a:lnTo>
                    <a:pt x="4981829" y="21971"/>
                  </a:lnTo>
                  <a:cubicBezTo>
                    <a:pt x="4979924" y="21590"/>
                    <a:pt x="4977892" y="21209"/>
                    <a:pt x="4975987" y="20828"/>
                  </a:cubicBezTo>
                  <a:cubicBezTo>
                    <a:pt x="4902581" y="9652"/>
                    <a:pt x="4828159" y="2794"/>
                    <a:pt x="4754880" y="1016"/>
                  </a:cubicBezTo>
                  <a:cubicBezTo>
                    <a:pt x="4736465" y="381"/>
                    <a:pt x="4717923" y="0"/>
                    <a:pt x="4699381" y="0"/>
                  </a:cubicBezTo>
                  <a:close/>
                  <a:moveTo>
                    <a:pt x="4220210" y="53594"/>
                  </a:moveTo>
                  <a:cubicBezTo>
                    <a:pt x="4214749" y="53594"/>
                    <a:pt x="4209288" y="54102"/>
                    <a:pt x="4203700" y="55245"/>
                  </a:cubicBezTo>
                  <a:cubicBezTo>
                    <a:pt x="4084066" y="80899"/>
                    <a:pt x="3958971" y="115443"/>
                    <a:pt x="3834384" y="157734"/>
                  </a:cubicBezTo>
                  <a:cubicBezTo>
                    <a:pt x="3791839" y="171831"/>
                    <a:pt x="3769614" y="217932"/>
                    <a:pt x="3783712" y="260350"/>
                  </a:cubicBezTo>
                  <a:cubicBezTo>
                    <a:pt x="3792347" y="285877"/>
                    <a:pt x="3812668" y="304419"/>
                    <a:pt x="3837306" y="311785"/>
                  </a:cubicBezTo>
                  <a:cubicBezTo>
                    <a:pt x="3844926" y="314071"/>
                    <a:pt x="3852672" y="315214"/>
                    <a:pt x="3860546" y="315214"/>
                  </a:cubicBezTo>
                  <a:cubicBezTo>
                    <a:pt x="3868928" y="315214"/>
                    <a:pt x="3877564" y="313817"/>
                    <a:pt x="3886327" y="311023"/>
                  </a:cubicBezTo>
                  <a:cubicBezTo>
                    <a:pt x="4005453" y="270891"/>
                    <a:pt x="4123437" y="237998"/>
                    <a:pt x="4237863" y="213741"/>
                  </a:cubicBezTo>
                  <a:cubicBezTo>
                    <a:pt x="4281932" y="203835"/>
                    <a:pt x="4308983" y="161163"/>
                    <a:pt x="4300093" y="117348"/>
                  </a:cubicBezTo>
                  <a:cubicBezTo>
                    <a:pt x="4291203" y="79629"/>
                    <a:pt x="4257802" y="53467"/>
                    <a:pt x="4220210" y="53467"/>
                  </a:cubicBezTo>
                  <a:close/>
                  <a:moveTo>
                    <a:pt x="3513201" y="290068"/>
                  </a:moveTo>
                  <a:cubicBezTo>
                    <a:pt x="3502025" y="290068"/>
                    <a:pt x="3490595" y="292354"/>
                    <a:pt x="3479800" y="297307"/>
                  </a:cubicBezTo>
                  <a:cubicBezTo>
                    <a:pt x="3364865" y="349250"/>
                    <a:pt x="3249930" y="406908"/>
                    <a:pt x="3139440" y="469773"/>
                  </a:cubicBezTo>
                  <a:cubicBezTo>
                    <a:pt x="3100324" y="491617"/>
                    <a:pt x="3086608" y="541147"/>
                    <a:pt x="3108452" y="580263"/>
                  </a:cubicBezTo>
                  <a:cubicBezTo>
                    <a:pt x="3118993" y="599694"/>
                    <a:pt x="3136138" y="612394"/>
                    <a:pt x="3155569" y="618236"/>
                  </a:cubicBezTo>
                  <a:cubicBezTo>
                    <a:pt x="3163062" y="620522"/>
                    <a:pt x="3170936" y="621665"/>
                    <a:pt x="3178937" y="621665"/>
                  </a:cubicBezTo>
                  <a:cubicBezTo>
                    <a:pt x="3192399" y="621665"/>
                    <a:pt x="3206369" y="618363"/>
                    <a:pt x="3219831" y="611505"/>
                  </a:cubicBezTo>
                  <a:cubicBezTo>
                    <a:pt x="3325876" y="551180"/>
                    <a:pt x="3436112" y="495935"/>
                    <a:pt x="3546729" y="445643"/>
                  </a:cubicBezTo>
                  <a:cubicBezTo>
                    <a:pt x="3587623" y="427228"/>
                    <a:pt x="3605784" y="378968"/>
                    <a:pt x="3587369" y="338074"/>
                  </a:cubicBezTo>
                  <a:cubicBezTo>
                    <a:pt x="3573780" y="307975"/>
                    <a:pt x="3544189" y="290195"/>
                    <a:pt x="3513201" y="290195"/>
                  </a:cubicBezTo>
                  <a:close/>
                  <a:moveTo>
                    <a:pt x="2862580" y="656844"/>
                  </a:moveTo>
                  <a:cubicBezTo>
                    <a:pt x="2846705" y="656844"/>
                    <a:pt x="2830576" y="661543"/>
                    <a:pt x="2816352" y="671195"/>
                  </a:cubicBezTo>
                  <a:cubicBezTo>
                    <a:pt x="2707640" y="747014"/>
                    <a:pt x="2605659" y="825754"/>
                    <a:pt x="2513076" y="905383"/>
                  </a:cubicBezTo>
                  <a:cubicBezTo>
                    <a:pt x="2479421" y="934593"/>
                    <a:pt x="2475611" y="986155"/>
                    <a:pt x="2504821" y="1019683"/>
                  </a:cubicBezTo>
                  <a:cubicBezTo>
                    <a:pt x="2514473" y="1032129"/>
                    <a:pt x="2528443" y="1040130"/>
                    <a:pt x="2542540" y="1044321"/>
                  </a:cubicBezTo>
                  <a:cubicBezTo>
                    <a:pt x="2550160" y="1046607"/>
                    <a:pt x="2558034" y="1047750"/>
                    <a:pt x="2565908" y="1047750"/>
                  </a:cubicBezTo>
                  <a:cubicBezTo>
                    <a:pt x="2584704" y="1047750"/>
                    <a:pt x="2603754" y="1041146"/>
                    <a:pt x="2619375" y="1027049"/>
                  </a:cubicBezTo>
                  <a:cubicBezTo>
                    <a:pt x="2708021" y="950976"/>
                    <a:pt x="2805176" y="875665"/>
                    <a:pt x="2908808" y="804037"/>
                  </a:cubicBezTo>
                  <a:cubicBezTo>
                    <a:pt x="2945130" y="778510"/>
                    <a:pt x="2954274" y="728599"/>
                    <a:pt x="2929001" y="691388"/>
                  </a:cubicBezTo>
                  <a:cubicBezTo>
                    <a:pt x="2913253" y="668909"/>
                    <a:pt x="2888234" y="656971"/>
                    <a:pt x="2862580" y="656971"/>
                  </a:cubicBezTo>
                  <a:close/>
                  <a:moveTo>
                    <a:pt x="2303018" y="1151763"/>
                  </a:moveTo>
                  <a:cubicBezTo>
                    <a:pt x="2279650" y="1151763"/>
                    <a:pt x="2256409" y="1161796"/>
                    <a:pt x="2240407" y="1181227"/>
                  </a:cubicBezTo>
                  <a:cubicBezTo>
                    <a:pt x="2162556" y="1275715"/>
                    <a:pt x="2086991" y="1381506"/>
                    <a:pt x="2017522" y="1495806"/>
                  </a:cubicBezTo>
                  <a:cubicBezTo>
                    <a:pt x="1994662" y="1534033"/>
                    <a:pt x="2006473" y="1584452"/>
                    <a:pt x="2051177" y="1611122"/>
                  </a:cubicBezTo>
                  <a:lnTo>
                    <a:pt x="2064131" y="1615948"/>
                  </a:lnTo>
                  <a:cubicBezTo>
                    <a:pt x="2071497" y="1618107"/>
                    <a:pt x="2078863" y="1619123"/>
                    <a:pt x="2086356" y="1619123"/>
                  </a:cubicBezTo>
                  <a:cubicBezTo>
                    <a:pt x="2113788" y="1619123"/>
                    <a:pt x="2140458" y="1604772"/>
                    <a:pt x="2156206" y="1580134"/>
                  </a:cubicBezTo>
                  <a:cubicBezTo>
                    <a:pt x="2222627" y="1472565"/>
                    <a:pt x="2292604" y="1372870"/>
                    <a:pt x="2365756" y="1284478"/>
                  </a:cubicBezTo>
                  <a:cubicBezTo>
                    <a:pt x="2394204" y="1249934"/>
                    <a:pt x="2389378" y="1198626"/>
                    <a:pt x="2354834" y="1170178"/>
                  </a:cubicBezTo>
                  <a:cubicBezTo>
                    <a:pt x="2339721" y="1157732"/>
                    <a:pt x="2321433" y="1151636"/>
                    <a:pt x="2303145" y="1151636"/>
                  </a:cubicBezTo>
                  <a:close/>
                  <a:moveTo>
                    <a:pt x="1911985" y="1786763"/>
                  </a:moveTo>
                  <a:cubicBezTo>
                    <a:pt x="1881251" y="1786763"/>
                    <a:pt x="1852041" y="1804543"/>
                    <a:pt x="1838452" y="1834007"/>
                  </a:cubicBezTo>
                  <a:cubicBezTo>
                    <a:pt x="1784223" y="1951863"/>
                    <a:pt x="1737614" y="2073021"/>
                    <a:pt x="1700276" y="2192020"/>
                  </a:cubicBezTo>
                  <a:cubicBezTo>
                    <a:pt x="1686560" y="2234819"/>
                    <a:pt x="1710436" y="2280158"/>
                    <a:pt x="1753235" y="2293874"/>
                  </a:cubicBezTo>
                  <a:lnTo>
                    <a:pt x="1754124" y="2294128"/>
                  </a:lnTo>
                  <a:cubicBezTo>
                    <a:pt x="1761871" y="2296414"/>
                    <a:pt x="1769745" y="2297557"/>
                    <a:pt x="1777492" y="2297557"/>
                  </a:cubicBezTo>
                  <a:cubicBezTo>
                    <a:pt x="1811782" y="2297557"/>
                    <a:pt x="1843913" y="2275840"/>
                    <a:pt x="1855089" y="2240915"/>
                  </a:cubicBezTo>
                  <a:cubicBezTo>
                    <a:pt x="1890649" y="2128012"/>
                    <a:pt x="1934210" y="2013712"/>
                    <a:pt x="1985772" y="1901698"/>
                  </a:cubicBezTo>
                  <a:cubicBezTo>
                    <a:pt x="2004695" y="1860423"/>
                    <a:pt x="1986407" y="1812798"/>
                    <a:pt x="1946021" y="1794129"/>
                  </a:cubicBezTo>
                  <a:cubicBezTo>
                    <a:pt x="1934972" y="1789049"/>
                    <a:pt x="1923415" y="1786636"/>
                    <a:pt x="1912112" y="1786636"/>
                  </a:cubicBezTo>
                  <a:close/>
                  <a:moveTo>
                    <a:pt x="2814701" y="2279650"/>
                  </a:moveTo>
                  <a:cubicBezTo>
                    <a:pt x="2771648" y="2279650"/>
                    <a:pt x="2735326" y="2313686"/>
                    <a:pt x="2733675" y="2356993"/>
                  </a:cubicBezTo>
                  <a:cubicBezTo>
                    <a:pt x="2732024" y="2394839"/>
                    <a:pt x="2756535" y="2427986"/>
                    <a:pt x="2791714" y="2438400"/>
                  </a:cubicBezTo>
                  <a:lnTo>
                    <a:pt x="2797810" y="2440178"/>
                  </a:lnTo>
                  <a:lnTo>
                    <a:pt x="2810891" y="2441194"/>
                  </a:lnTo>
                  <a:cubicBezTo>
                    <a:pt x="2918714" y="2445512"/>
                    <a:pt x="3033395" y="2465324"/>
                    <a:pt x="3141599" y="2497455"/>
                  </a:cubicBezTo>
                  <a:lnTo>
                    <a:pt x="3159125" y="2502662"/>
                  </a:lnTo>
                  <a:cubicBezTo>
                    <a:pt x="3166745" y="2504948"/>
                    <a:pt x="3174492" y="2505964"/>
                    <a:pt x="3182112" y="2505964"/>
                  </a:cubicBezTo>
                  <a:cubicBezTo>
                    <a:pt x="3216656" y="2505964"/>
                    <a:pt x="3249041" y="2483739"/>
                    <a:pt x="3259328" y="2449195"/>
                  </a:cubicBezTo>
                  <a:cubicBezTo>
                    <a:pt x="3273043" y="2406396"/>
                    <a:pt x="3249168" y="2361057"/>
                    <a:pt x="3206115" y="2348230"/>
                  </a:cubicBezTo>
                  <a:lnTo>
                    <a:pt x="3187699" y="2342769"/>
                  </a:lnTo>
                  <a:cubicBezTo>
                    <a:pt x="3066414" y="2306701"/>
                    <a:pt x="2938779" y="2284984"/>
                    <a:pt x="2817876" y="2279650"/>
                  </a:cubicBezTo>
                  <a:cubicBezTo>
                    <a:pt x="2816860" y="2279650"/>
                    <a:pt x="2815717" y="2279523"/>
                    <a:pt x="2814701" y="2279523"/>
                  </a:cubicBezTo>
                  <a:close/>
                  <a:moveTo>
                    <a:pt x="2441956" y="2296668"/>
                  </a:moveTo>
                  <a:cubicBezTo>
                    <a:pt x="2438908" y="2296668"/>
                    <a:pt x="2435860" y="2296795"/>
                    <a:pt x="2432685" y="2297176"/>
                  </a:cubicBezTo>
                  <a:cubicBezTo>
                    <a:pt x="2306574" y="2312289"/>
                    <a:pt x="2179447" y="2337562"/>
                    <a:pt x="2054606" y="2371217"/>
                  </a:cubicBezTo>
                  <a:cubicBezTo>
                    <a:pt x="2010918" y="2383028"/>
                    <a:pt x="1985010" y="2427986"/>
                    <a:pt x="1997202" y="2470912"/>
                  </a:cubicBezTo>
                  <a:cubicBezTo>
                    <a:pt x="2005076" y="2499106"/>
                    <a:pt x="2025777" y="2519680"/>
                    <a:pt x="2052193" y="2527427"/>
                  </a:cubicBezTo>
                  <a:cubicBezTo>
                    <a:pt x="2058670" y="2529332"/>
                    <a:pt x="2065782" y="2530348"/>
                    <a:pt x="2073148" y="2530348"/>
                  </a:cubicBezTo>
                  <a:cubicBezTo>
                    <a:pt x="2080768" y="2530348"/>
                    <a:pt x="2088896" y="2529332"/>
                    <a:pt x="2097151" y="2527427"/>
                  </a:cubicBezTo>
                  <a:cubicBezTo>
                    <a:pt x="2213991" y="2495169"/>
                    <a:pt x="2333625" y="2472436"/>
                    <a:pt x="2451862" y="2457831"/>
                  </a:cubicBezTo>
                  <a:cubicBezTo>
                    <a:pt x="2496439" y="2452878"/>
                    <a:pt x="2527554" y="2412365"/>
                    <a:pt x="2522728" y="2367915"/>
                  </a:cubicBezTo>
                  <a:cubicBezTo>
                    <a:pt x="2518156" y="2326513"/>
                    <a:pt x="2482850" y="2296541"/>
                    <a:pt x="2442083" y="2296541"/>
                  </a:cubicBezTo>
                  <a:close/>
                  <a:moveTo>
                    <a:pt x="3519932" y="2504440"/>
                  </a:moveTo>
                  <a:cubicBezTo>
                    <a:pt x="3494024" y="2504440"/>
                    <a:pt x="3468370" y="2516759"/>
                    <a:pt x="3452622" y="2539619"/>
                  </a:cubicBezTo>
                  <a:cubicBezTo>
                    <a:pt x="3427349" y="2576195"/>
                    <a:pt x="3437128" y="2626868"/>
                    <a:pt x="3473704" y="2652141"/>
                  </a:cubicBezTo>
                  <a:cubicBezTo>
                    <a:pt x="3576193" y="2722880"/>
                    <a:pt x="3649345" y="2804922"/>
                    <a:pt x="3693160" y="2895473"/>
                  </a:cubicBezTo>
                  <a:cubicBezTo>
                    <a:pt x="3703193" y="2916682"/>
                    <a:pt x="3721608" y="2931668"/>
                    <a:pt x="3742690" y="2938018"/>
                  </a:cubicBezTo>
                  <a:cubicBezTo>
                    <a:pt x="3750310" y="2940304"/>
                    <a:pt x="3758184" y="2941447"/>
                    <a:pt x="3766312" y="2941447"/>
                  </a:cubicBezTo>
                  <a:cubicBezTo>
                    <a:pt x="3777869" y="2941447"/>
                    <a:pt x="3789680" y="2938907"/>
                    <a:pt x="3801491" y="2933446"/>
                  </a:cubicBezTo>
                  <a:cubicBezTo>
                    <a:pt x="3841750" y="2913888"/>
                    <a:pt x="3859022" y="2865374"/>
                    <a:pt x="3839464" y="2825115"/>
                  </a:cubicBezTo>
                  <a:cubicBezTo>
                    <a:pt x="3783203" y="2708783"/>
                    <a:pt x="3691254" y="2605786"/>
                    <a:pt x="3565143" y="2518537"/>
                  </a:cubicBezTo>
                  <a:cubicBezTo>
                    <a:pt x="3551428" y="2509012"/>
                    <a:pt x="3535553" y="2504440"/>
                    <a:pt x="3519932" y="2504440"/>
                  </a:cubicBezTo>
                  <a:close/>
                  <a:moveTo>
                    <a:pt x="1723517" y="2491613"/>
                  </a:moveTo>
                  <a:cubicBezTo>
                    <a:pt x="1712214" y="2491613"/>
                    <a:pt x="1700657" y="2493899"/>
                    <a:pt x="1689354" y="2498979"/>
                  </a:cubicBezTo>
                  <a:lnTo>
                    <a:pt x="1685036" y="2500630"/>
                  </a:lnTo>
                  <a:cubicBezTo>
                    <a:pt x="1667383" y="2502027"/>
                    <a:pt x="1650746" y="2509520"/>
                    <a:pt x="1637792" y="2521077"/>
                  </a:cubicBezTo>
                  <a:cubicBezTo>
                    <a:pt x="1538478" y="2565273"/>
                    <a:pt x="1441196" y="2615692"/>
                    <a:pt x="1347216" y="2670937"/>
                  </a:cubicBezTo>
                  <a:cubicBezTo>
                    <a:pt x="1308735" y="2693924"/>
                    <a:pt x="1295908" y="2743708"/>
                    <a:pt x="1318895" y="2782189"/>
                  </a:cubicBezTo>
                  <a:cubicBezTo>
                    <a:pt x="1334135" y="2807716"/>
                    <a:pt x="1361186" y="2821940"/>
                    <a:pt x="1388872" y="2821940"/>
                  </a:cubicBezTo>
                  <a:cubicBezTo>
                    <a:pt x="1402969" y="2821940"/>
                    <a:pt x="1417193" y="2818257"/>
                    <a:pt x="1430147" y="2810510"/>
                  </a:cubicBezTo>
                  <a:lnTo>
                    <a:pt x="1593850" y="2720467"/>
                  </a:lnTo>
                  <a:lnTo>
                    <a:pt x="1593850" y="2720467"/>
                  </a:lnTo>
                  <a:cubicBezTo>
                    <a:pt x="1586611" y="2802509"/>
                    <a:pt x="1585976" y="2881757"/>
                    <a:pt x="1590167" y="2957703"/>
                  </a:cubicBezTo>
                  <a:cubicBezTo>
                    <a:pt x="1591945" y="2993644"/>
                    <a:pt x="1616075" y="3021838"/>
                    <a:pt x="1647698" y="3031363"/>
                  </a:cubicBezTo>
                  <a:lnTo>
                    <a:pt x="1675384" y="3034792"/>
                  </a:lnTo>
                  <a:cubicBezTo>
                    <a:pt x="1720342" y="3031871"/>
                    <a:pt x="1753616" y="2993898"/>
                    <a:pt x="1751584" y="2949321"/>
                  </a:cubicBezTo>
                  <a:cubicBezTo>
                    <a:pt x="1747012" y="2852293"/>
                    <a:pt x="1750949" y="2749042"/>
                    <a:pt x="1764792" y="2641219"/>
                  </a:cubicBezTo>
                  <a:cubicBezTo>
                    <a:pt x="1797812" y="2620391"/>
                    <a:pt x="1812417" y="2577846"/>
                    <a:pt x="1796669" y="2540635"/>
                  </a:cubicBezTo>
                  <a:cubicBezTo>
                    <a:pt x="1783969" y="2510028"/>
                    <a:pt x="1755013" y="2491867"/>
                    <a:pt x="1723644" y="2491867"/>
                  </a:cubicBezTo>
                  <a:close/>
                  <a:moveTo>
                    <a:pt x="1079373" y="2870962"/>
                  </a:moveTo>
                  <a:cubicBezTo>
                    <a:pt x="1061974" y="2870962"/>
                    <a:pt x="1044448" y="2876550"/>
                    <a:pt x="1029716" y="2888361"/>
                  </a:cubicBezTo>
                  <a:cubicBezTo>
                    <a:pt x="929513" y="2967609"/>
                    <a:pt x="833120" y="3053842"/>
                    <a:pt x="743712" y="3144901"/>
                  </a:cubicBezTo>
                  <a:cubicBezTo>
                    <a:pt x="712216" y="3176651"/>
                    <a:pt x="713359" y="3227705"/>
                    <a:pt x="745109" y="3259201"/>
                  </a:cubicBezTo>
                  <a:cubicBezTo>
                    <a:pt x="754761" y="3268726"/>
                    <a:pt x="766191" y="3275076"/>
                    <a:pt x="778510" y="3278759"/>
                  </a:cubicBezTo>
                  <a:cubicBezTo>
                    <a:pt x="786130" y="3281045"/>
                    <a:pt x="794004" y="3282188"/>
                    <a:pt x="801751" y="3282188"/>
                  </a:cubicBezTo>
                  <a:cubicBezTo>
                    <a:pt x="822706" y="3282188"/>
                    <a:pt x="843407" y="3274060"/>
                    <a:pt x="859409" y="3257931"/>
                  </a:cubicBezTo>
                  <a:cubicBezTo>
                    <a:pt x="943356" y="3171952"/>
                    <a:pt x="1034542" y="3090926"/>
                    <a:pt x="1129665" y="3015742"/>
                  </a:cubicBezTo>
                  <a:cubicBezTo>
                    <a:pt x="1164717" y="2987929"/>
                    <a:pt x="1171194" y="2937129"/>
                    <a:pt x="1143381" y="2902077"/>
                  </a:cubicBezTo>
                  <a:cubicBezTo>
                    <a:pt x="1127252" y="2881757"/>
                    <a:pt x="1103376" y="2870962"/>
                    <a:pt x="1079373" y="2870962"/>
                  </a:cubicBezTo>
                  <a:close/>
                  <a:moveTo>
                    <a:pt x="3804412" y="3144266"/>
                  </a:moveTo>
                  <a:cubicBezTo>
                    <a:pt x="3766820" y="3144266"/>
                    <a:pt x="3733673" y="3170047"/>
                    <a:pt x="3725545" y="3208401"/>
                  </a:cubicBezTo>
                  <a:cubicBezTo>
                    <a:pt x="3722116" y="3226562"/>
                    <a:pt x="3717671" y="3244342"/>
                    <a:pt x="3712210" y="3262757"/>
                  </a:cubicBezTo>
                  <a:lnTo>
                    <a:pt x="3696589" y="3308858"/>
                  </a:lnTo>
                  <a:cubicBezTo>
                    <a:pt x="3670935" y="3378708"/>
                    <a:pt x="3631565" y="3443605"/>
                    <a:pt x="3579495" y="3502787"/>
                  </a:cubicBezTo>
                  <a:cubicBezTo>
                    <a:pt x="3550412" y="3536188"/>
                    <a:pt x="3553460" y="3586988"/>
                    <a:pt x="3586734" y="3616960"/>
                  </a:cubicBezTo>
                  <a:lnTo>
                    <a:pt x="3617214" y="3633724"/>
                  </a:lnTo>
                  <a:cubicBezTo>
                    <a:pt x="3624961" y="3636010"/>
                    <a:pt x="3632835" y="3637153"/>
                    <a:pt x="3640709" y="3637153"/>
                  </a:cubicBezTo>
                  <a:cubicBezTo>
                    <a:pt x="3663062" y="3637153"/>
                    <a:pt x="3684778" y="3628009"/>
                    <a:pt x="3700653" y="3610737"/>
                  </a:cubicBezTo>
                  <a:cubicBezTo>
                    <a:pt x="3766185" y="3535426"/>
                    <a:pt x="3815462" y="3453511"/>
                    <a:pt x="3848227" y="3365627"/>
                  </a:cubicBezTo>
                  <a:cubicBezTo>
                    <a:pt x="3854831" y="3346577"/>
                    <a:pt x="3861181" y="3328289"/>
                    <a:pt x="3866769" y="3309874"/>
                  </a:cubicBezTo>
                  <a:lnTo>
                    <a:pt x="3884041" y="3242310"/>
                  </a:lnTo>
                  <a:cubicBezTo>
                    <a:pt x="3893312" y="3198241"/>
                    <a:pt x="3865880" y="3155569"/>
                    <a:pt x="3821684" y="3146171"/>
                  </a:cubicBezTo>
                  <a:cubicBezTo>
                    <a:pt x="3815842" y="3144901"/>
                    <a:pt x="3810127" y="3144393"/>
                    <a:pt x="3804412" y="3144393"/>
                  </a:cubicBezTo>
                  <a:close/>
                  <a:moveTo>
                    <a:pt x="1745996" y="3235960"/>
                  </a:moveTo>
                  <a:cubicBezTo>
                    <a:pt x="1736471" y="3235960"/>
                    <a:pt x="1726692" y="3237738"/>
                    <a:pt x="1717167" y="3241294"/>
                  </a:cubicBezTo>
                  <a:cubicBezTo>
                    <a:pt x="1675003" y="3257423"/>
                    <a:pt x="1653540" y="3303778"/>
                    <a:pt x="1669796" y="3345815"/>
                  </a:cubicBezTo>
                  <a:cubicBezTo>
                    <a:pt x="1686941" y="3391154"/>
                    <a:pt x="1707261" y="3435477"/>
                    <a:pt x="1729486" y="3476498"/>
                  </a:cubicBezTo>
                  <a:cubicBezTo>
                    <a:pt x="1770888" y="3552952"/>
                    <a:pt x="1823593" y="3623183"/>
                    <a:pt x="1887855" y="3687318"/>
                  </a:cubicBezTo>
                  <a:cubicBezTo>
                    <a:pt x="1897253" y="3697732"/>
                    <a:pt x="1909572" y="3704336"/>
                    <a:pt x="1921891" y="3708019"/>
                  </a:cubicBezTo>
                  <a:cubicBezTo>
                    <a:pt x="1929511" y="3710305"/>
                    <a:pt x="1937512" y="3711448"/>
                    <a:pt x="1945513" y="3711448"/>
                  </a:cubicBezTo>
                  <a:cubicBezTo>
                    <a:pt x="1966087" y="3711448"/>
                    <a:pt x="1986788" y="3703701"/>
                    <a:pt x="2002790" y="3687064"/>
                  </a:cubicBezTo>
                  <a:cubicBezTo>
                    <a:pt x="2034286" y="3655314"/>
                    <a:pt x="2034286" y="3603625"/>
                    <a:pt x="2002536" y="3572129"/>
                  </a:cubicBezTo>
                  <a:cubicBezTo>
                    <a:pt x="1950085" y="3520186"/>
                    <a:pt x="1906143" y="3462020"/>
                    <a:pt x="1872107" y="3399282"/>
                  </a:cubicBezTo>
                  <a:cubicBezTo>
                    <a:pt x="1852930" y="3363849"/>
                    <a:pt x="1836166" y="3327273"/>
                    <a:pt x="1821815" y="3288538"/>
                  </a:cubicBezTo>
                  <a:cubicBezTo>
                    <a:pt x="1809369" y="3255899"/>
                    <a:pt x="1778762" y="3235706"/>
                    <a:pt x="1746123" y="3235706"/>
                  </a:cubicBezTo>
                  <a:close/>
                  <a:moveTo>
                    <a:pt x="558546" y="3403854"/>
                  </a:moveTo>
                  <a:cubicBezTo>
                    <a:pt x="533781" y="3403854"/>
                    <a:pt x="509270" y="3415411"/>
                    <a:pt x="493141" y="3436874"/>
                  </a:cubicBezTo>
                  <a:lnTo>
                    <a:pt x="477266" y="3457956"/>
                  </a:lnTo>
                  <a:cubicBezTo>
                    <a:pt x="407543" y="3553968"/>
                    <a:pt x="342900" y="3655314"/>
                    <a:pt x="285623" y="3760851"/>
                  </a:cubicBezTo>
                  <a:cubicBezTo>
                    <a:pt x="264287" y="3800475"/>
                    <a:pt x="278384" y="3849624"/>
                    <a:pt x="323850" y="3873627"/>
                  </a:cubicBezTo>
                  <a:lnTo>
                    <a:pt x="334137" y="3877691"/>
                  </a:lnTo>
                  <a:cubicBezTo>
                    <a:pt x="341630" y="3879977"/>
                    <a:pt x="349377" y="3880993"/>
                    <a:pt x="356997" y="3880993"/>
                  </a:cubicBezTo>
                  <a:cubicBezTo>
                    <a:pt x="385953" y="3880993"/>
                    <a:pt x="414020" y="3865499"/>
                    <a:pt x="427990" y="3838575"/>
                  </a:cubicBezTo>
                  <a:cubicBezTo>
                    <a:pt x="482219" y="3739897"/>
                    <a:pt x="543306" y="3644138"/>
                    <a:pt x="608584" y="3553460"/>
                  </a:cubicBezTo>
                  <a:lnTo>
                    <a:pt x="623316" y="3533013"/>
                  </a:lnTo>
                  <a:cubicBezTo>
                    <a:pt x="649478" y="3496818"/>
                    <a:pt x="642239" y="3446780"/>
                    <a:pt x="606298" y="3419729"/>
                  </a:cubicBezTo>
                  <a:cubicBezTo>
                    <a:pt x="591820" y="3408934"/>
                    <a:pt x="575056" y="3403727"/>
                    <a:pt x="558419" y="3403727"/>
                  </a:cubicBezTo>
                  <a:close/>
                  <a:moveTo>
                    <a:pt x="3342767" y="3698240"/>
                  </a:moveTo>
                  <a:cubicBezTo>
                    <a:pt x="3330575" y="3698240"/>
                    <a:pt x="3318002" y="3701034"/>
                    <a:pt x="3306318" y="3706749"/>
                  </a:cubicBezTo>
                  <a:cubicBezTo>
                    <a:pt x="3228848" y="3744976"/>
                    <a:pt x="3145155" y="3775583"/>
                    <a:pt x="3057017" y="3798189"/>
                  </a:cubicBezTo>
                  <a:lnTo>
                    <a:pt x="2972943" y="3817112"/>
                  </a:lnTo>
                  <a:cubicBezTo>
                    <a:pt x="2929382" y="3825241"/>
                    <a:pt x="2900299" y="3868293"/>
                    <a:pt x="2909316" y="3912108"/>
                  </a:cubicBezTo>
                  <a:cubicBezTo>
                    <a:pt x="2914650" y="3942462"/>
                    <a:pt x="2937510" y="3965449"/>
                    <a:pt x="2965577" y="3973830"/>
                  </a:cubicBezTo>
                  <a:cubicBezTo>
                    <a:pt x="2973832" y="3976243"/>
                    <a:pt x="2982468" y="3977513"/>
                    <a:pt x="2991231" y="3977513"/>
                  </a:cubicBezTo>
                  <a:cubicBezTo>
                    <a:pt x="2995422" y="3977513"/>
                    <a:pt x="2999740" y="3977260"/>
                    <a:pt x="3004058" y="3976624"/>
                  </a:cubicBezTo>
                  <a:lnTo>
                    <a:pt x="3097403" y="3955542"/>
                  </a:lnTo>
                  <a:cubicBezTo>
                    <a:pt x="3196717" y="3930523"/>
                    <a:pt x="3291332" y="3895598"/>
                    <a:pt x="3379089" y="3851783"/>
                  </a:cubicBezTo>
                  <a:cubicBezTo>
                    <a:pt x="3419602" y="3831336"/>
                    <a:pt x="3434969" y="3783203"/>
                    <a:pt x="3415284" y="3742944"/>
                  </a:cubicBezTo>
                  <a:cubicBezTo>
                    <a:pt x="3400806" y="3714242"/>
                    <a:pt x="3372485" y="3698240"/>
                    <a:pt x="3342894" y="3698240"/>
                  </a:cubicBezTo>
                  <a:close/>
                  <a:moveTo>
                    <a:pt x="2254758" y="3755517"/>
                  </a:moveTo>
                  <a:cubicBezTo>
                    <a:pt x="2223262" y="3755517"/>
                    <a:pt x="2192909" y="3774059"/>
                    <a:pt x="2180082" y="3805174"/>
                  </a:cubicBezTo>
                  <a:cubicBezTo>
                    <a:pt x="2162810" y="3846957"/>
                    <a:pt x="2181225" y="3894582"/>
                    <a:pt x="2223008" y="3911728"/>
                  </a:cubicBezTo>
                  <a:cubicBezTo>
                    <a:pt x="2259711" y="3926460"/>
                    <a:pt x="2297684" y="3940683"/>
                    <a:pt x="2339848" y="3953256"/>
                  </a:cubicBezTo>
                  <a:cubicBezTo>
                    <a:pt x="2425954" y="3978910"/>
                    <a:pt x="2516759" y="3995420"/>
                    <a:pt x="2611628" y="4001643"/>
                  </a:cubicBezTo>
                  <a:cubicBezTo>
                    <a:pt x="2613914" y="4001897"/>
                    <a:pt x="2616200" y="4001897"/>
                    <a:pt x="2618486" y="4001897"/>
                  </a:cubicBezTo>
                  <a:cubicBezTo>
                    <a:pt x="2660269" y="4001897"/>
                    <a:pt x="2695321" y="3969639"/>
                    <a:pt x="2697988" y="3926840"/>
                  </a:cubicBezTo>
                  <a:cubicBezTo>
                    <a:pt x="2701798" y="3882009"/>
                    <a:pt x="2668270" y="3843401"/>
                    <a:pt x="2623185" y="3840480"/>
                  </a:cubicBezTo>
                  <a:cubicBezTo>
                    <a:pt x="2505964" y="3832352"/>
                    <a:pt x="2392807" y="3807333"/>
                    <a:pt x="2286508" y="3762248"/>
                  </a:cubicBezTo>
                  <a:cubicBezTo>
                    <a:pt x="2276221" y="3757676"/>
                    <a:pt x="2265299" y="3755517"/>
                    <a:pt x="2254504" y="3755517"/>
                  </a:cubicBezTo>
                  <a:close/>
                  <a:moveTo>
                    <a:pt x="199898" y="4058285"/>
                  </a:moveTo>
                  <a:cubicBezTo>
                    <a:pt x="167386" y="4058285"/>
                    <a:pt x="137668" y="4078097"/>
                    <a:pt x="125222" y="4110355"/>
                  </a:cubicBezTo>
                  <a:cubicBezTo>
                    <a:pt x="97917" y="4179824"/>
                    <a:pt x="73533" y="4252087"/>
                    <a:pt x="51689" y="4325112"/>
                  </a:cubicBezTo>
                  <a:lnTo>
                    <a:pt x="51689" y="4325112"/>
                  </a:lnTo>
                  <a:lnTo>
                    <a:pt x="50927" y="4327525"/>
                  </a:lnTo>
                  <a:lnTo>
                    <a:pt x="10541" y="4476242"/>
                  </a:lnTo>
                  <a:cubicBezTo>
                    <a:pt x="0" y="4518152"/>
                    <a:pt x="24638" y="4560824"/>
                    <a:pt x="65913" y="4573143"/>
                  </a:cubicBezTo>
                  <a:lnTo>
                    <a:pt x="67691" y="4573651"/>
                  </a:lnTo>
                  <a:lnTo>
                    <a:pt x="70104" y="4575302"/>
                  </a:lnTo>
                  <a:cubicBezTo>
                    <a:pt x="76454" y="4576826"/>
                    <a:pt x="82931" y="4577461"/>
                    <a:pt x="89154" y="4577461"/>
                  </a:cubicBezTo>
                  <a:cubicBezTo>
                    <a:pt x="126111" y="4577461"/>
                    <a:pt x="159512" y="4552950"/>
                    <a:pt x="168275" y="4515485"/>
                  </a:cubicBezTo>
                  <a:lnTo>
                    <a:pt x="206375" y="4374642"/>
                  </a:lnTo>
                  <a:cubicBezTo>
                    <a:pt x="227076" y="4305173"/>
                    <a:pt x="250571" y="4235577"/>
                    <a:pt x="276352" y="4168648"/>
                  </a:cubicBezTo>
                  <a:cubicBezTo>
                    <a:pt x="292735" y="4126611"/>
                    <a:pt x="272034" y="4080256"/>
                    <a:pt x="229997" y="4063873"/>
                  </a:cubicBezTo>
                  <a:cubicBezTo>
                    <a:pt x="219964" y="4060063"/>
                    <a:pt x="209804" y="4058158"/>
                    <a:pt x="200025" y="4058158"/>
                  </a:cubicBezTo>
                  <a:close/>
                </a:path>
              </a:pathLst>
            </a:custGeom>
            <a:solidFill>
              <a:srgbClr val="42A4B2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3" name="Tekstvak 52">
            <a:extLst>
              <a:ext uri="{FF2B5EF4-FFF2-40B4-BE49-F238E27FC236}">
                <a16:creationId xmlns:a16="http://schemas.microsoft.com/office/drawing/2014/main" id="{D3EF7F9B-A6E5-EBD7-7407-AEE2E7D31849}"/>
              </a:ext>
            </a:extLst>
          </p:cNvPr>
          <p:cNvSpPr txBox="1"/>
          <p:nvPr/>
        </p:nvSpPr>
        <p:spPr>
          <a:xfrm>
            <a:off x="1722739" y="547187"/>
            <a:ext cx="5108899" cy="5508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3200" b="1" dirty="0" err="1">
                <a:solidFill>
                  <a:prstClr val="black"/>
                </a:solidFill>
                <a:latin typeface="Calibri"/>
              </a:rPr>
              <a:t>Irias</a:t>
            </a:r>
            <a:r>
              <a:rPr lang="nl-NL" sz="3200" b="1" dirty="0">
                <a:solidFill>
                  <a:prstClr val="black"/>
                </a:solidFill>
                <a:latin typeface="Calibri"/>
              </a:rPr>
              <a:t> Informatiemanagement</a:t>
            </a:r>
          </a:p>
          <a:p>
            <a:pPr defTabSz="609630"/>
            <a:endParaRPr lang="nl-NL" sz="2133" dirty="0">
              <a:solidFill>
                <a:prstClr val="black"/>
              </a:solidFill>
              <a:latin typeface="Calibri"/>
            </a:endParaRPr>
          </a:p>
          <a:p>
            <a:pPr marL="190510" indent="-190510" defTabSz="609630">
              <a:buBlip>
                <a:blip r:embed="rId3"/>
              </a:buBlip>
            </a:pPr>
            <a:r>
              <a:rPr lang="nl-NL" sz="2133" dirty="0">
                <a:solidFill>
                  <a:prstClr val="black"/>
                </a:solidFill>
                <a:latin typeface="Calibri"/>
              </a:rPr>
              <a:t> Full-service softwarebureau</a:t>
            </a:r>
            <a:br>
              <a:rPr lang="nl-NL" sz="2133" dirty="0">
                <a:solidFill>
                  <a:prstClr val="black"/>
                </a:solidFill>
                <a:latin typeface="Calibri"/>
              </a:rPr>
            </a:br>
            <a:endParaRPr lang="nl-NL" sz="2133" dirty="0">
              <a:solidFill>
                <a:prstClr val="black"/>
              </a:solidFill>
              <a:latin typeface="Calibri"/>
            </a:endParaRPr>
          </a:p>
          <a:p>
            <a:pPr marL="190510" indent="-190510" defTabSz="609630">
              <a:buBlip>
                <a:blip r:embed="rId3"/>
              </a:buBlip>
            </a:pPr>
            <a:r>
              <a:rPr lang="nl-NL" sz="2133" dirty="0">
                <a:solidFill>
                  <a:prstClr val="black"/>
                </a:solidFill>
                <a:latin typeface="Calibri"/>
              </a:rPr>
              <a:t> Software voor de leefomgeving</a:t>
            </a:r>
            <a:br>
              <a:rPr lang="nl-NL" sz="2133" dirty="0">
                <a:solidFill>
                  <a:prstClr val="black"/>
                </a:solidFill>
                <a:latin typeface="Calibri"/>
              </a:rPr>
            </a:br>
            <a:endParaRPr lang="nl-NL" sz="2133" dirty="0">
              <a:solidFill>
                <a:prstClr val="black"/>
              </a:solidFill>
              <a:latin typeface="Calibri"/>
            </a:endParaRPr>
          </a:p>
          <a:p>
            <a:pPr marL="190510" indent="-190510" defTabSz="609630">
              <a:buBlip>
                <a:blip r:embed="rId3"/>
              </a:buBlip>
            </a:pPr>
            <a:r>
              <a:rPr lang="nl-NL" sz="2133" dirty="0">
                <a:solidFill>
                  <a:prstClr val="black"/>
                </a:solidFill>
                <a:latin typeface="Calibri"/>
              </a:rPr>
              <a:t> Sinds 2013</a:t>
            </a:r>
          </a:p>
          <a:p>
            <a:pPr defTabSz="609630"/>
            <a:endParaRPr lang="nl-NL" sz="2133" dirty="0">
              <a:solidFill>
                <a:prstClr val="black"/>
              </a:solidFill>
              <a:latin typeface="Calibri"/>
            </a:endParaRPr>
          </a:p>
          <a:p>
            <a:pPr defTabSz="609630"/>
            <a:endParaRPr lang="nl-NL" sz="2133" b="1" dirty="0">
              <a:solidFill>
                <a:prstClr val="black"/>
              </a:solidFill>
              <a:latin typeface="Calibri"/>
            </a:endParaRPr>
          </a:p>
          <a:p>
            <a:pPr defTabSz="609630"/>
            <a:br>
              <a:rPr lang="nl-NL" sz="2133" b="1" dirty="0">
                <a:solidFill>
                  <a:prstClr val="black"/>
                </a:solidFill>
                <a:latin typeface="Calibri"/>
              </a:rPr>
            </a:br>
            <a:r>
              <a:rPr lang="nl-NL" sz="2133" b="1" dirty="0">
                <a:solidFill>
                  <a:prstClr val="black"/>
                </a:solidFill>
                <a:latin typeface="Calibri"/>
              </a:rPr>
              <a:t>Wij zijn:</a:t>
            </a:r>
          </a:p>
          <a:p>
            <a:pPr defTabSz="609630"/>
            <a:endParaRPr lang="nl-NL" sz="2133" dirty="0">
              <a:solidFill>
                <a:prstClr val="black"/>
              </a:solidFill>
              <a:latin typeface="Calibri"/>
            </a:endParaRPr>
          </a:p>
          <a:p>
            <a:pPr marL="304815" indent="-304815" defTabSz="609630">
              <a:buBlip>
                <a:blip r:embed="rId3"/>
              </a:buBlip>
            </a:pPr>
            <a:r>
              <a:rPr lang="nl-NL" sz="2133" dirty="0">
                <a:solidFill>
                  <a:prstClr val="black"/>
                </a:solidFill>
                <a:latin typeface="Calibri"/>
              </a:rPr>
              <a:t> Jeroen Nijhuis, eigenaar </a:t>
            </a:r>
            <a:r>
              <a:rPr lang="nl-NL" sz="2133" dirty="0" err="1">
                <a:solidFill>
                  <a:prstClr val="black"/>
                </a:solidFill>
                <a:latin typeface="Calibri"/>
              </a:rPr>
              <a:t>Irias</a:t>
            </a:r>
            <a:r>
              <a:rPr lang="nl-NL" sz="2133" dirty="0">
                <a:solidFill>
                  <a:prstClr val="black"/>
                </a:solidFill>
                <a:latin typeface="Calibri"/>
              </a:rPr>
              <a:t> </a:t>
            </a:r>
            <a:br>
              <a:rPr lang="nl-NL" sz="2133" dirty="0">
                <a:solidFill>
                  <a:prstClr val="black"/>
                </a:solidFill>
                <a:latin typeface="Calibri"/>
              </a:rPr>
            </a:br>
            <a:endParaRPr lang="nl-NL" sz="2133" dirty="0">
              <a:solidFill>
                <a:prstClr val="black"/>
              </a:solidFill>
              <a:latin typeface="Calibri"/>
            </a:endParaRPr>
          </a:p>
          <a:p>
            <a:pPr marL="304815" indent="-304815" defTabSz="609630">
              <a:buBlip>
                <a:blip r:embed="rId3"/>
              </a:buBlip>
            </a:pPr>
            <a:r>
              <a:rPr lang="nl-NL" sz="2133" dirty="0">
                <a:solidFill>
                  <a:prstClr val="black"/>
                </a:solidFill>
                <a:latin typeface="Calibri"/>
              </a:rPr>
              <a:t> Krista Esselink, productmanager</a:t>
            </a:r>
          </a:p>
          <a:p>
            <a:pPr marL="304815" indent="-304815" defTabSz="609630">
              <a:buBlip>
                <a:blip r:embed="rId3"/>
              </a:buBlip>
            </a:pPr>
            <a:endParaRPr lang="nl-NL" sz="2133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7" name="Afbeelding 56" descr="Afbeelding met Lettertype, Graphics, schermopname, grafische vormgeving&#10;&#10;Automatisch gegenereerde beschrijving">
            <a:extLst>
              <a:ext uri="{FF2B5EF4-FFF2-40B4-BE49-F238E27FC236}">
                <a16:creationId xmlns:a16="http://schemas.microsoft.com/office/drawing/2014/main" id="{9194B4EF-8DFE-AD92-D95F-622F61BC2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20" y="193970"/>
            <a:ext cx="1884211" cy="774333"/>
          </a:xfrm>
          <a:prstGeom prst="rect">
            <a:avLst/>
          </a:prstGeom>
        </p:spPr>
      </p:pic>
      <p:pic>
        <p:nvPicPr>
          <p:cNvPr id="45" name="Afbeelding 44" descr="Afbeelding met kleding, persoon, Menselijk gezicht, buitenshuis&#10;&#10;Automatisch gegenereerde beschrijving">
            <a:extLst>
              <a:ext uri="{FF2B5EF4-FFF2-40B4-BE49-F238E27FC236}">
                <a16:creationId xmlns:a16="http://schemas.microsoft.com/office/drawing/2014/main" id="{2A291E9B-DAFE-F8E0-93A6-5BA851595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7" t="45275" r="12252" b="6720"/>
          <a:stretch/>
        </p:blipFill>
        <p:spPr>
          <a:xfrm>
            <a:off x="9245601" y="3234687"/>
            <a:ext cx="2606919" cy="2903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Afbeelding 48" descr="Afbeelding met kleding, persoon, gebouw, buitenshuis&#10;&#10;Automatisch gegenereerde beschrijving">
            <a:extLst>
              <a:ext uri="{FF2B5EF4-FFF2-40B4-BE49-F238E27FC236}">
                <a16:creationId xmlns:a16="http://schemas.microsoft.com/office/drawing/2014/main" id="{3B95FAEC-EED1-F2BC-9678-3AD298ACF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 t="38004" r="10816" b="5252"/>
          <a:stretch/>
        </p:blipFill>
        <p:spPr>
          <a:xfrm>
            <a:off x="5943601" y="1240056"/>
            <a:ext cx="2793999" cy="29537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743DA076-E7E3-816A-5C28-D38FAE724F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9"/>
          <a:stretch/>
        </p:blipFill>
        <p:spPr>
          <a:xfrm rot="19854333">
            <a:off x="36781" y="507021"/>
            <a:ext cx="505333" cy="541867"/>
          </a:xfrm>
          <a:prstGeom prst="rect">
            <a:avLst/>
          </a:prstGeom>
        </p:spPr>
      </p:pic>
      <p:pic>
        <p:nvPicPr>
          <p:cNvPr id="8" name="Afbeelding 7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607D69F0-65AD-3BF5-6D7C-7110A9FE6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6" y="6261889"/>
            <a:ext cx="2554205" cy="3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16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8B316-61F5-335F-F261-4939253EA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8">
            <a:extLst>
              <a:ext uri="{FF2B5EF4-FFF2-40B4-BE49-F238E27FC236}">
                <a16:creationId xmlns:a16="http://schemas.microsoft.com/office/drawing/2014/main" id="{6E456A66-9D56-A1D4-7306-5BCF1DF7D188}"/>
              </a:ext>
            </a:extLst>
          </p:cNvPr>
          <p:cNvGrpSpPr>
            <a:grpSpLocks noChangeAspect="1"/>
          </p:cNvGrpSpPr>
          <p:nvPr/>
        </p:nvGrpSpPr>
        <p:grpSpPr>
          <a:xfrm>
            <a:off x="12167146" y="4624362"/>
            <a:ext cx="91059" cy="142329"/>
            <a:chOff x="0" y="0"/>
            <a:chExt cx="136588" cy="213500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AC4CEF67-1E40-3907-B0AA-C06394849201}"/>
                </a:ext>
              </a:extLst>
            </p:cNvPr>
            <p:cNvSpPr/>
            <p:nvPr/>
          </p:nvSpPr>
          <p:spPr>
            <a:xfrm>
              <a:off x="-2032" y="114173"/>
              <a:ext cx="39370" cy="99314"/>
            </a:xfrm>
            <a:custGeom>
              <a:avLst/>
              <a:gdLst/>
              <a:ahLst/>
              <a:cxnLst/>
              <a:rect l="l" t="t" r="r" b="b"/>
              <a:pathLst>
                <a:path w="39370" h="99314">
                  <a:moveTo>
                    <a:pt x="39370" y="0"/>
                  </a:moveTo>
                  <a:cubicBezTo>
                    <a:pt x="24384" y="25019"/>
                    <a:pt x="7874" y="49530"/>
                    <a:pt x="2286" y="77470"/>
                  </a:cubicBezTo>
                  <a:cubicBezTo>
                    <a:pt x="0" y="89281"/>
                    <a:pt x="11684" y="99314"/>
                    <a:pt x="22860" y="99314"/>
                  </a:cubicBezTo>
                  <a:cubicBezTo>
                    <a:pt x="26797" y="99314"/>
                    <a:pt x="30607" y="98044"/>
                    <a:pt x="33782" y="95250"/>
                  </a:cubicBezTo>
                  <a:cubicBezTo>
                    <a:pt x="35179" y="93980"/>
                    <a:pt x="36449" y="92710"/>
                    <a:pt x="37719" y="91440"/>
                  </a:cubicBezTo>
                  <a:lnTo>
                    <a:pt x="37719" y="91440"/>
                  </a:lnTo>
                  <a:cubicBezTo>
                    <a:pt x="38227" y="91186"/>
                    <a:pt x="38735" y="90932"/>
                    <a:pt x="39243" y="90678"/>
                  </a:cubicBezTo>
                  <a:lnTo>
                    <a:pt x="39243" y="0"/>
                  </a:lnTo>
                  <a:close/>
                </a:path>
              </a:pathLst>
            </a:custGeom>
            <a:solidFill>
              <a:srgbClr val="4686C8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6" name="Tekstvak 35">
            <a:extLst>
              <a:ext uri="{FF2B5EF4-FFF2-40B4-BE49-F238E27FC236}">
                <a16:creationId xmlns:a16="http://schemas.microsoft.com/office/drawing/2014/main" id="{2A5CD9AA-BEE5-7F7B-2078-181F672094D6}"/>
              </a:ext>
            </a:extLst>
          </p:cNvPr>
          <p:cNvSpPr txBox="1"/>
          <p:nvPr/>
        </p:nvSpPr>
        <p:spPr>
          <a:xfrm>
            <a:off x="2101054" y="206899"/>
            <a:ext cx="7062177" cy="4730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nl-NL" sz="2133" b="1" dirty="0">
              <a:solidFill>
                <a:prstClr val="black"/>
              </a:solidFill>
              <a:latin typeface="Calibri"/>
            </a:endParaRPr>
          </a:p>
          <a:p>
            <a:pPr marL="457223" indent="-457223" defTabSz="609630">
              <a:buBlip>
                <a:blip r:embed="rId3"/>
              </a:buBlip>
            </a:pPr>
            <a:endParaRPr lang="nl-NL" sz="1867" b="1" dirty="0">
              <a:solidFill>
                <a:prstClr val="black"/>
              </a:solidFill>
              <a:latin typeface="Calibri"/>
            </a:endParaRPr>
          </a:p>
          <a:p>
            <a:pPr defTabSz="609630"/>
            <a:endParaRPr lang="nl-NL" sz="2667" b="1" dirty="0">
              <a:solidFill>
                <a:prstClr val="black"/>
              </a:solidFill>
              <a:latin typeface="Calibri"/>
            </a:endParaRPr>
          </a:p>
          <a:p>
            <a:pPr defTabSz="609630"/>
            <a:endParaRPr lang="nl-NL" sz="2667" b="1" dirty="0">
              <a:solidFill>
                <a:prstClr val="black"/>
              </a:solidFill>
              <a:latin typeface="Calibri"/>
            </a:endParaRPr>
          </a:p>
          <a:p>
            <a:pPr marL="457223" indent="-457223" defTabSz="609630">
              <a:buBlip>
                <a:blip r:embed="rId3"/>
              </a:buBlip>
            </a:pPr>
            <a:r>
              <a:rPr lang="nl-NL" sz="2667" b="1" dirty="0">
                <a:solidFill>
                  <a:prstClr val="black"/>
                </a:solidFill>
                <a:latin typeface="Calibri"/>
              </a:rPr>
              <a:t>Het project ‘Fietsnetwerkbeheer via Netwerkmaker’</a:t>
            </a:r>
          </a:p>
          <a:p>
            <a:pPr marL="457223" indent="-457223" defTabSz="609630">
              <a:buBlip>
                <a:blip r:embed="rId3"/>
              </a:buBlip>
            </a:pPr>
            <a:endParaRPr lang="nl-NL" sz="2667" b="1" dirty="0">
              <a:solidFill>
                <a:prstClr val="black"/>
              </a:solidFill>
              <a:latin typeface="Calibri"/>
            </a:endParaRPr>
          </a:p>
          <a:p>
            <a:pPr marL="457223" indent="-457223" defTabSz="609630">
              <a:buBlip>
                <a:blip r:embed="rId3"/>
              </a:buBlip>
            </a:pPr>
            <a:r>
              <a:rPr lang="nl-NL" sz="2667" b="1" dirty="0">
                <a:solidFill>
                  <a:prstClr val="black"/>
                </a:solidFill>
                <a:latin typeface="Calibri"/>
              </a:rPr>
              <a:t>Demo</a:t>
            </a:r>
          </a:p>
          <a:p>
            <a:pPr defTabSz="609630"/>
            <a:endParaRPr lang="nl-NL" sz="2667" b="1" dirty="0">
              <a:solidFill>
                <a:prstClr val="black"/>
              </a:solidFill>
              <a:latin typeface="Calibri"/>
            </a:endParaRPr>
          </a:p>
          <a:p>
            <a:pPr marL="457223" indent="-457223" defTabSz="609630">
              <a:buBlip>
                <a:blip r:embed="rId3"/>
              </a:buBlip>
            </a:pPr>
            <a:r>
              <a:rPr lang="nl-NL" sz="2667" b="1" dirty="0">
                <a:solidFill>
                  <a:prstClr val="black"/>
                </a:solidFill>
                <a:latin typeface="Calibri"/>
              </a:rPr>
              <a:t>Vervolg</a:t>
            </a:r>
            <a:br>
              <a:rPr lang="nl-NL" sz="2667" b="1" dirty="0">
                <a:solidFill>
                  <a:prstClr val="black"/>
                </a:solidFill>
                <a:latin typeface="Calibri"/>
              </a:rPr>
            </a:br>
            <a:endParaRPr lang="nl-NL" sz="2667" b="1" dirty="0">
              <a:solidFill>
                <a:prstClr val="black"/>
              </a:solidFill>
              <a:latin typeface="Calibri"/>
            </a:endParaRPr>
          </a:p>
          <a:p>
            <a:pPr marL="457223" indent="-457223" defTabSz="609630">
              <a:buBlip>
                <a:blip r:embed="rId3"/>
              </a:buBlip>
            </a:pPr>
            <a:endParaRPr lang="nl-NL" sz="2133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1" name="Group 46">
            <a:extLst>
              <a:ext uri="{FF2B5EF4-FFF2-40B4-BE49-F238E27FC236}">
                <a16:creationId xmlns:a16="http://schemas.microsoft.com/office/drawing/2014/main" id="{45EFF0E7-564B-22FF-00CD-35F7F4D72829}"/>
              </a:ext>
            </a:extLst>
          </p:cNvPr>
          <p:cNvGrpSpPr>
            <a:grpSpLocks noChangeAspect="1"/>
          </p:cNvGrpSpPr>
          <p:nvPr/>
        </p:nvGrpSpPr>
        <p:grpSpPr>
          <a:xfrm>
            <a:off x="9398977" y="4700475"/>
            <a:ext cx="3274639" cy="2640939"/>
            <a:chOff x="0" y="0"/>
            <a:chExt cx="6261532" cy="6054966"/>
          </a:xfrm>
        </p:grpSpPr>
        <p:sp>
          <p:nvSpPr>
            <p:cNvPr id="42" name="Freeform 47">
              <a:extLst>
                <a:ext uri="{FF2B5EF4-FFF2-40B4-BE49-F238E27FC236}">
                  <a16:creationId xmlns:a16="http://schemas.microsoft.com/office/drawing/2014/main" id="{407EAD5B-068B-380B-17AA-8ED94AFA5343}"/>
                </a:ext>
              </a:extLst>
            </p:cNvPr>
            <p:cNvSpPr/>
            <p:nvPr/>
          </p:nvSpPr>
          <p:spPr>
            <a:xfrm>
              <a:off x="73279" y="0"/>
              <a:ext cx="4981829" cy="4577461"/>
            </a:xfrm>
            <a:custGeom>
              <a:avLst/>
              <a:gdLst/>
              <a:ahLst/>
              <a:cxnLst/>
              <a:rect l="l" t="t" r="r" b="b"/>
              <a:pathLst>
                <a:path w="4981829" h="4577461">
                  <a:moveTo>
                    <a:pt x="4699381" y="0"/>
                  </a:moveTo>
                  <a:cubicBezTo>
                    <a:pt x="4661916" y="0"/>
                    <a:pt x="4624197" y="1397"/>
                    <a:pt x="4585843" y="3429"/>
                  </a:cubicBezTo>
                  <a:cubicBezTo>
                    <a:pt x="4540885" y="6350"/>
                    <a:pt x="4506722" y="44069"/>
                    <a:pt x="4509643" y="88900"/>
                  </a:cubicBezTo>
                  <a:cubicBezTo>
                    <a:pt x="4511675" y="123952"/>
                    <a:pt x="4535805" y="152146"/>
                    <a:pt x="4567428" y="161671"/>
                  </a:cubicBezTo>
                  <a:cubicBezTo>
                    <a:pt x="4576191" y="164338"/>
                    <a:pt x="4585589" y="165100"/>
                    <a:pt x="4595749" y="166243"/>
                  </a:cubicBezTo>
                  <a:lnTo>
                    <a:pt x="4751578" y="163830"/>
                  </a:lnTo>
                  <a:cubicBezTo>
                    <a:pt x="4818126" y="165481"/>
                    <a:pt x="4885309" y="171069"/>
                    <a:pt x="4952111" y="181356"/>
                  </a:cubicBezTo>
                  <a:cubicBezTo>
                    <a:pt x="4956048" y="181864"/>
                    <a:pt x="4959985" y="182245"/>
                    <a:pt x="4963795" y="182245"/>
                  </a:cubicBezTo>
                  <a:cubicBezTo>
                    <a:pt x="4969891" y="182245"/>
                    <a:pt x="4975987" y="181483"/>
                    <a:pt x="4981829" y="180213"/>
                  </a:cubicBezTo>
                  <a:lnTo>
                    <a:pt x="4981829" y="180213"/>
                  </a:lnTo>
                  <a:lnTo>
                    <a:pt x="4981829" y="21971"/>
                  </a:lnTo>
                  <a:lnTo>
                    <a:pt x="4981829" y="21971"/>
                  </a:lnTo>
                  <a:cubicBezTo>
                    <a:pt x="4979924" y="21590"/>
                    <a:pt x="4977892" y="21209"/>
                    <a:pt x="4975987" y="20828"/>
                  </a:cubicBezTo>
                  <a:cubicBezTo>
                    <a:pt x="4902581" y="9652"/>
                    <a:pt x="4828159" y="2794"/>
                    <a:pt x="4754880" y="1016"/>
                  </a:cubicBezTo>
                  <a:cubicBezTo>
                    <a:pt x="4736465" y="381"/>
                    <a:pt x="4717923" y="0"/>
                    <a:pt x="4699381" y="0"/>
                  </a:cubicBezTo>
                  <a:close/>
                  <a:moveTo>
                    <a:pt x="4220210" y="53594"/>
                  </a:moveTo>
                  <a:cubicBezTo>
                    <a:pt x="4214749" y="53594"/>
                    <a:pt x="4209288" y="54102"/>
                    <a:pt x="4203700" y="55245"/>
                  </a:cubicBezTo>
                  <a:cubicBezTo>
                    <a:pt x="4084066" y="80899"/>
                    <a:pt x="3958971" y="115443"/>
                    <a:pt x="3834384" y="157734"/>
                  </a:cubicBezTo>
                  <a:cubicBezTo>
                    <a:pt x="3791839" y="171831"/>
                    <a:pt x="3769614" y="217932"/>
                    <a:pt x="3783712" y="260350"/>
                  </a:cubicBezTo>
                  <a:cubicBezTo>
                    <a:pt x="3792347" y="285877"/>
                    <a:pt x="3812668" y="304419"/>
                    <a:pt x="3837306" y="311785"/>
                  </a:cubicBezTo>
                  <a:cubicBezTo>
                    <a:pt x="3844926" y="314071"/>
                    <a:pt x="3852672" y="315214"/>
                    <a:pt x="3860546" y="315214"/>
                  </a:cubicBezTo>
                  <a:cubicBezTo>
                    <a:pt x="3868928" y="315214"/>
                    <a:pt x="3877564" y="313817"/>
                    <a:pt x="3886327" y="311023"/>
                  </a:cubicBezTo>
                  <a:cubicBezTo>
                    <a:pt x="4005453" y="270891"/>
                    <a:pt x="4123437" y="237998"/>
                    <a:pt x="4237863" y="213741"/>
                  </a:cubicBezTo>
                  <a:cubicBezTo>
                    <a:pt x="4281932" y="203835"/>
                    <a:pt x="4308983" y="161163"/>
                    <a:pt x="4300093" y="117348"/>
                  </a:cubicBezTo>
                  <a:cubicBezTo>
                    <a:pt x="4291203" y="79629"/>
                    <a:pt x="4257802" y="53467"/>
                    <a:pt x="4220210" y="53467"/>
                  </a:cubicBezTo>
                  <a:close/>
                  <a:moveTo>
                    <a:pt x="3513201" y="290068"/>
                  </a:moveTo>
                  <a:cubicBezTo>
                    <a:pt x="3502025" y="290068"/>
                    <a:pt x="3490595" y="292354"/>
                    <a:pt x="3479800" y="297307"/>
                  </a:cubicBezTo>
                  <a:cubicBezTo>
                    <a:pt x="3364865" y="349250"/>
                    <a:pt x="3249930" y="406908"/>
                    <a:pt x="3139440" y="469773"/>
                  </a:cubicBezTo>
                  <a:cubicBezTo>
                    <a:pt x="3100324" y="491617"/>
                    <a:pt x="3086608" y="541147"/>
                    <a:pt x="3108452" y="580263"/>
                  </a:cubicBezTo>
                  <a:cubicBezTo>
                    <a:pt x="3118993" y="599694"/>
                    <a:pt x="3136138" y="612394"/>
                    <a:pt x="3155569" y="618236"/>
                  </a:cubicBezTo>
                  <a:cubicBezTo>
                    <a:pt x="3163062" y="620522"/>
                    <a:pt x="3170936" y="621665"/>
                    <a:pt x="3178937" y="621665"/>
                  </a:cubicBezTo>
                  <a:cubicBezTo>
                    <a:pt x="3192399" y="621665"/>
                    <a:pt x="3206369" y="618363"/>
                    <a:pt x="3219831" y="611505"/>
                  </a:cubicBezTo>
                  <a:cubicBezTo>
                    <a:pt x="3325876" y="551180"/>
                    <a:pt x="3436112" y="495935"/>
                    <a:pt x="3546729" y="445643"/>
                  </a:cubicBezTo>
                  <a:cubicBezTo>
                    <a:pt x="3587623" y="427228"/>
                    <a:pt x="3605784" y="378968"/>
                    <a:pt x="3587369" y="338074"/>
                  </a:cubicBezTo>
                  <a:cubicBezTo>
                    <a:pt x="3573780" y="307975"/>
                    <a:pt x="3544189" y="290195"/>
                    <a:pt x="3513201" y="290195"/>
                  </a:cubicBezTo>
                  <a:close/>
                  <a:moveTo>
                    <a:pt x="2862580" y="656844"/>
                  </a:moveTo>
                  <a:cubicBezTo>
                    <a:pt x="2846705" y="656844"/>
                    <a:pt x="2830576" y="661543"/>
                    <a:pt x="2816352" y="671195"/>
                  </a:cubicBezTo>
                  <a:cubicBezTo>
                    <a:pt x="2707640" y="747014"/>
                    <a:pt x="2605659" y="825754"/>
                    <a:pt x="2513076" y="905383"/>
                  </a:cubicBezTo>
                  <a:cubicBezTo>
                    <a:pt x="2479421" y="934593"/>
                    <a:pt x="2475611" y="986155"/>
                    <a:pt x="2504821" y="1019683"/>
                  </a:cubicBezTo>
                  <a:cubicBezTo>
                    <a:pt x="2514473" y="1032129"/>
                    <a:pt x="2528443" y="1040130"/>
                    <a:pt x="2542540" y="1044321"/>
                  </a:cubicBezTo>
                  <a:cubicBezTo>
                    <a:pt x="2550160" y="1046607"/>
                    <a:pt x="2558034" y="1047750"/>
                    <a:pt x="2565908" y="1047750"/>
                  </a:cubicBezTo>
                  <a:cubicBezTo>
                    <a:pt x="2584704" y="1047750"/>
                    <a:pt x="2603754" y="1041146"/>
                    <a:pt x="2619375" y="1027049"/>
                  </a:cubicBezTo>
                  <a:cubicBezTo>
                    <a:pt x="2708021" y="950976"/>
                    <a:pt x="2805176" y="875665"/>
                    <a:pt x="2908808" y="804037"/>
                  </a:cubicBezTo>
                  <a:cubicBezTo>
                    <a:pt x="2945130" y="778510"/>
                    <a:pt x="2954274" y="728599"/>
                    <a:pt x="2929001" y="691388"/>
                  </a:cubicBezTo>
                  <a:cubicBezTo>
                    <a:pt x="2913253" y="668909"/>
                    <a:pt x="2888234" y="656971"/>
                    <a:pt x="2862580" y="656971"/>
                  </a:cubicBezTo>
                  <a:close/>
                  <a:moveTo>
                    <a:pt x="2303018" y="1151763"/>
                  </a:moveTo>
                  <a:cubicBezTo>
                    <a:pt x="2279650" y="1151763"/>
                    <a:pt x="2256409" y="1161796"/>
                    <a:pt x="2240407" y="1181227"/>
                  </a:cubicBezTo>
                  <a:cubicBezTo>
                    <a:pt x="2162556" y="1275715"/>
                    <a:pt x="2086991" y="1381506"/>
                    <a:pt x="2017522" y="1495806"/>
                  </a:cubicBezTo>
                  <a:cubicBezTo>
                    <a:pt x="1994662" y="1534033"/>
                    <a:pt x="2006473" y="1584452"/>
                    <a:pt x="2051177" y="1611122"/>
                  </a:cubicBezTo>
                  <a:lnTo>
                    <a:pt x="2064131" y="1615948"/>
                  </a:lnTo>
                  <a:cubicBezTo>
                    <a:pt x="2071497" y="1618107"/>
                    <a:pt x="2078863" y="1619123"/>
                    <a:pt x="2086356" y="1619123"/>
                  </a:cubicBezTo>
                  <a:cubicBezTo>
                    <a:pt x="2113788" y="1619123"/>
                    <a:pt x="2140458" y="1604772"/>
                    <a:pt x="2156206" y="1580134"/>
                  </a:cubicBezTo>
                  <a:cubicBezTo>
                    <a:pt x="2222627" y="1472565"/>
                    <a:pt x="2292604" y="1372870"/>
                    <a:pt x="2365756" y="1284478"/>
                  </a:cubicBezTo>
                  <a:cubicBezTo>
                    <a:pt x="2394204" y="1249934"/>
                    <a:pt x="2389378" y="1198626"/>
                    <a:pt x="2354834" y="1170178"/>
                  </a:cubicBezTo>
                  <a:cubicBezTo>
                    <a:pt x="2339721" y="1157732"/>
                    <a:pt x="2321433" y="1151636"/>
                    <a:pt x="2303145" y="1151636"/>
                  </a:cubicBezTo>
                  <a:close/>
                  <a:moveTo>
                    <a:pt x="1911985" y="1786763"/>
                  </a:moveTo>
                  <a:cubicBezTo>
                    <a:pt x="1881251" y="1786763"/>
                    <a:pt x="1852041" y="1804543"/>
                    <a:pt x="1838452" y="1834007"/>
                  </a:cubicBezTo>
                  <a:cubicBezTo>
                    <a:pt x="1784223" y="1951863"/>
                    <a:pt x="1737614" y="2073021"/>
                    <a:pt x="1700276" y="2192020"/>
                  </a:cubicBezTo>
                  <a:cubicBezTo>
                    <a:pt x="1686560" y="2234819"/>
                    <a:pt x="1710436" y="2280158"/>
                    <a:pt x="1753235" y="2293874"/>
                  </a:cubicBezTo>
                  <a:lnTo>
                    <a:pt x="1754124" y="2294128"/>
                  </a:lnTo>
                  <a:cubicBezTo>
                    <a:pt x="1761871" y="2296414"/>
                    <a:pt x="1769745" y="2297557"/>
                    <a:pt x="1777492" y="2297557"/>
                  </a:cubicBezTo>
                  <a:cubicBezTo>
                    <a:pt x="1811782" y="2297557"/>
                    <a:pt x="1843913" y="2275840"/>
                    <a:pt x="1855089" y="2240915"/>
                  </a:cubicBezTo>
                  <a:cubicBezTo>
                    <a:pt x="1890649" y="2128012"/>
                    <a:pt x="1934210" y="2013712"/>
                    <a:pt x="1985772" y="1901698"/>
                  </a:cubicBezTo>
                  <a:cubicBezTo>
                    <a:pt x="2004695" y="1860423"/>
                    <a:pt x="1986407" y="1812798"/>
                    <a:pt x="1946021" y="1794129"/>
                  </a:cubicBezTo>
                  <a:cubicBezTo>
                    <a:pt x="1934972" y="1789049"/>
                    <a:pt x="1923415" y="1786636"/>
                    <a:pt x="1912112" y="1786636"/>
                  </a:cubicBezTo>
                  <a:close/>
                  <a:moveTo>
                    <a:pt x="2814701" y="2279650"/>
                  </a:moveTo>
                  <a:cubicBezTo>
                    <a:pt x="2771648" y="2279650"/>
                    <a:pt x="2735326" y="2313686"/>
                    <a:pt x="2733675" y="2356993"/>
                  </a:cubicBezTo>
                  <a:cubicBezTo>
                    <a:pt x="2732024" y="2394839"/>
                    <a:pt x="2756535" y="2427986"/>
                    <a:pt x="2791714" y="2438400"/>
                  </a:cubicBezTo>
                  <a:lnTo>
                    <a:pt x="2797810" y="2440178"/>
                  </a:lnTo>
                  <a:lnTo>
                    <a:pt x="2810891" y="2441194"/>
                  </a:lnTo>
                  <a:cubicBezTo>
                    <a:pt x="2918714" y="2445512"/>
                    <a:pt x="3033395" y="2465324"/>
                    <a:pt x="3141599" y="2497455"/>
                  </a:cubicBezTo>
                  <a:lnTo>
                    <a:pt x="3159125" y="2502662"/>
                  </a:lnTo>
                  <a:cubicBezTo>
                    <a:pt x="3166745" y="2504948"/>
                    <a:pt x="3174492" y="2505964"/>
                    <a:pt x="3182112" y="2505964"/>
                  </a:cubicBezTo>
                  <a:cubicBezTo>
                    <a:pt x="3216656" y="2505964"/>
                    <a:pt x="3249041" y="2483739"/>
                    <a:pt x="3259328" y="2449195"/>
                  </a:cubicBezTo>
                  <a:cubicBezTo>
                    <a:pt x="3273043" y="2406396"/>
                    <a:pt x="3249168" y="2361057"/>
                    <a:pt x="3206115" y="2348230"/>
                  </a:cubicBezTo>
                  <a:lnTo>
                    <a:pt x="3187699" y="2342769"/>
                  </a:lnTo>
                  <a:cubicBezTo>
                    <a:pt x="3066414" y="2306701"/>
                    <a:pt x="2938779" y="2284984"/>
                    <a:pt x="2817876" y="2279650"/>
                  </a:cubicBezTo>
                  <a:cubicBezTo>
                    <a:pt x="2816860" y="2279650"/>
                    <a:pt x="2815717" y="2279523"/>
                    <a:pt x="2814701" y="2279523"/>
                  </a:cubicBezTo>
                  <a:close/>
                  <a:moveTo>
                    <a:pt x="2441956" y="2296668"/>
                  </a:moveTo>
                  <a:cubicBezTo>
                    <a:pt x="2438908" y="2296668"/>
                    <a:pt x="2435860" y="2296795"/>
                    <a:pt x="2432685" y="2297176"/>
                  </a:cubicBezTo>
                  <a:cubicBezTo>
                    <a:pt x="2306574" y="2312289"/>
                    <a:pt x="2179447" y="2337562"/>
                    <a:pt x="2054606" y="2371217"/>
                  </a:cubicBezTo>
                  <a:cubicBezTo>
                    <a:pt x="2010918" y="2383028"/>
                    <a:pt x="1985010" y="2427986"/>
                    <a:pt x="1997202" y="2470912"/>
                  </a:cubicBezTo>
                  <a:cubicBezTo>
                    <a:pt x="2005076" y="2499106"/>
                    <a:pt x="2025777" y="2519680"/>
                    <a:pt x="2052193" y="2527427"/>
                  </a:cubicBezTo>
                  <a:cubicBezTo>
                    <a:pt x="2058670" y="2529332"/>
                    <a:pt x="2065782" y="2530348"/>
                    <a:pt x="2073148" y="2530348"/>
                  </a:cubicBezTo>
                  <a:cubicBezTo>
                    <a:pt x="2080768" y="2530348"/>
                    <a:pt x="2088896" y="2529332"/>
                    <a:pt x="2097151" y="2527427"/>
                  </a:cubicBezTo>
                  <a:cubicBezTo>
                    <a:pt x="2213991" y="2495169"/>
                    <a:pt x="2333625" y="2472436"/>
                    <a:pt x="2451862" y="2457831"/>
                  </a:cubicBezTo>
                  <a:cubicBezTo>
                    <a:pt x="2496439" y="2452878"/>
                    <a:pt x="2527554" y="2412365"/>
                    <a:pt x="2522728" y="2367915"/>
                  </a:cubicBezTo>
                  <a:cubicBezTo>
                    <a:pt x="2518156" y="2326513"/>
                    <a:pt x="2482850" y="2296541"/>
                    <a:pt x="2442083" y="2296541"/>
                  </a:cubicBezTo>
                  <a:close/>
                  <a:moveTo>
                    <a:pt x="3519932" y="2504440"/>
                  </a:moveTo>
                  <a:cubicBezTo>
                    <a:pt x="3494024" y="2504440"/>
                    <a:pt x="3468370" y="2516759"/>
                    <a:pt x="3452622" y="2539619"/>
                  </a:cubicBezTo>
                  <a:cubicBezTo>
                    <a:pt x="3427349" y="2576195"/>
                    <a:pt x="3437128" y="2626868"/>
                    <a:pt x="3473704" y="2652141"/>
                  </a:cubicBezTo>
                  <a:cubicBezTo>
                    <a:pt x="3576193" y="2722880"/>
                    <a:pt x="3649345" y="2804922"/>
                    <a:pt x="3693160" y="2895473"/>
                  </a:cubicBezTo>
                  <a:cubicBezTo>
                    <a:pt x="3703193" y="2916682"/>
                    <a:pt x="3721608" y="2931668"/>
                    <a:pt x="3742690" y="2938018"/>
                  </a:cubicBezTo>
                  <a:cubicBezTo>
                    <a:pt x="3750310" y="2940304"/>
                    <a:pt x="3758184" y="2941447"/>
                    <a:pt x="3766312" y="2941447"/>
                  </a:cubicBezTo>
                  <a:cubicBezTo>
                    <a:pt x="3777869" y="2941447"/>
                    <a:pt x="3789680" y="2938907"/>
                    <a:pt x="3801491" y="2933446"/>
                  </a:cubicBezTo>
                  <a:cubicBezTo>
                    <a:pt x="3841750" y="2913888"/>
                    <a:pt x="3859022" y="2865374"/>
                    <a:pt x="3839464" y="2825115"/>
                  </a:cubicBezTo>
                  <a:cubicBezTo>
                    <a:pt x="3783203" y="2708783"/>
                    <a:pt x="3691254" y="2605786"/>
                    <a:pt x="3565143" y="2518537"/>
                  </a:cubicBezTo>
                  <a:cubicBezTo>
                    <a:pt x="3551428" y="2509012"/>
                    <a:pt x="3535553" y="2504440"/>
                    <a:pt x="3519932" y="2504440"/>
                  </a:cubicBezTo>
                  <a:close/>
                  <a:moveTo>
                    <a:pt x="1723517" y="2491613"/>
                  </a:moveTo>
                  <a:cubicBezTo>
                    <a:pt x="1712214" y="2491613"/>
                    <a:pt x="1700657" y="2493899"/>
                    <a:pt x="1689354" y="2498979"/>
                  </a:cubicBezTo>
                  <a:lnTo>
                    <a:pt x="1685036" y="2500630"/>
                  </a:lnTo>
                  <a:cubicBezTo>
                    <a:pt x="1667383" y="2502027"/>
                    <a:pt x="1650746" y="2509520"/>
                    <a:pt x="1637792" y="2521077"/>
                  </a:cubicBezTo>
                  <a:cubicBezTo>
                    <a:pt x="1538478" y="2565273"/>
                    <a:pt x="1441196" y="2615692"/>
                    <a:pt x="1347216" y="2670937"/>
                  </a:cubicBezTo>
                  <a:cubicBezTo>
                    <a:pt x="1308735" y="2693924"/>
                    <a:pt x="1295908" y="2743708"/>
                    <a:pt x="1318895" y="2782189"/>
                  </a:cubicBezTo>
                  <a:cubicBezTo>
                    <a:pt x="1334135" y="2807716"/>
                    <a:pt x="1361186" y="2821940"/>
                    <a:pt x="1388872" y="2821940"/>
                  </a:cubicBezTo>
                  <a:cubicBezTo>
                    <a:pt x="1402969" y="2821940"/>
                    <a:pt x="1417193" y="2818257"/>
                    <a:pt x="1430147" y="2810510"/>
                  </a:cubicBezTo>
                  <a:lnTo>
                    <a:pt x="1593850" y="2720467"/>
                  </a:lnTo>
                  <a:lnTo>
                    <a:pt x="1593850" y="2720467"/>
                  </a:lnTo>
                  <a:cubicBezTo>
                    <a:pt x="1586611" y="2802509"/>
                    <a:pt x="1585976" y="2881757"/>
                    <a:pt x="1590167" y="2957703"/>
                  </a:cubicBezTo>
                  <a:cubicBezTo>
                    <a:pt x="1591945" y="2993644"/>
                    <a:pt x="1616075" y="3021838"/>
                    <a:pt x="1647698" y="3031363"/>
                  </a:cubicBezTo>
                  <a:lnTo>
                    <a:pt x="1675384" y="3034792"/>
                  </a:lnTo>
                  <a:cubicBezTo>
                    <a:pt x="1720342" y="3031871"/>
                    <a:pt x="1753616" y="2993898"/>
                    <a:pt x="1751584" y="2949321"/>
                  </a:cubicBezTo>
                  <a:cubicBezTo>
                    <a:pt x="1747012" y="2852293"/>
                    <a:pt x="1750949" y="2749042"/>
                    <a:pt x="1764792" y="2641219"/>
                  </a:cubicBezTo>
                  <a:cubicBezTo>
                    <a:pt x="1797812" y="2620391"/>
                    <a:pt x="1812417" y="2577846"/>
                    <a:pt x="1796669" y="2540635"/>
                  </a:cubicBezTo>
                  <a:cubicBezTo>
                    <a:pt x="1783969" y="2510028"/>
                    <a:pt x="1755013" y="2491867"/>
                    <a:pt x="1723644" y="2491867"/>
                  </a:cubicBezTo>
                  <a:close/>
                  <a:moveTo>
                    <a:pt x="1079373" y="2870962"/>
                  </a:moveTo>
                  <a:cubicBezTo>
                    <a:pt x="1061974" y="2870962"/>
                    <a:pt x="1044448" y="2876550"/>
                    <a:pt x="1029716" y="2888361"/>
                  </a:cubicBezTo>
                  <a:cubicBezTo>
                    <a:pt x="929513" y="2967609"/>
                    <a:pt x="833120" y="3053842"/>
                    <a:pt x="743712" y="3144901"/>
                  </a:cubicBezTo>
                  <a:cubicBezTo>
                    <a:pt x="712216" y="3176651"/>
                    <a:pt x="713359" y="3227705"/>
                    <a:pt x="745109" y="3259201"/>
                  </a:cubicBezTo>
                  <a:cubicBezTo>
                    <a:pt x="754761" y="3268726"/>
                    <a:pt x="766191" y="3275076"/>
                    <a:pt x="778510" y="3278759"/>
                  </a:cubicBezTo>
                  <a:cubicBezTo>
                    <a:pt x="786130" y="3281045"/>
                    <a:pt x="794004" y="3282188"/>
                    <a:pt x="801751" y="3282188"/>
                  </a:cubicBezTo>
                  <a:cubicBezTo>
                    <a:pt x="822706" y="3282188"/>
                    <a:pt x="843407" y="3274060"/>
                    <a:pt x="859409" y="3257931"/>
                  </a:cubicBezTo>
                  <a:cubicBezTo>
                    <a:pt x="943356" y="3171952"/>
                    <a:pt x="1034542" y="3090926"/>
                    <a:pt x="1129665" y="3015742"/>
                  </a:cubicBezTo>
                  <a:cubicBezTo>
                    <a:pt x="1164717" y="2987929"/>
                    <a:pt x="1171194" y="2937129"/>
                    <a:pt x="1143381" y="2902077"/>
                  </a:cubicBezTo>
                  <a:cubicBezTo>
                    <a:pt x="1127252" y="2881757"/>
                    <a:pt x="1103376" y="2870962"/>
                    <a:pt x="1079373" y="2870962"/>
                  </a:cubicBezTo>
                  <a:close/>
                  <a:moveTo>
                    <a:pt x="3804412" y="3144266"/>
                  </a:moveTo>
                  <a:cubicBezTo>
                    <a:pt x="3766820" y="3144266"/>
                    <a:pt x="3733673" y="3170047"/>
                    <a:pt x="3725545" y="3208401"/>
                  </a:cubicBezTo>
                  <a:cubicBezTo>
                    <a:pt x="3722116" y="3226562"/>
                    <a:pt x="3717671" y="3244342"/>
                    <a:pt x="3712210" y="3262757"/>
                  </a:cubicBezTo>
                  <a:lnTo>
                    <a:pt x="3696589" y="3308858"/>
                  </a:lnTo>
                  <a:cubicBezTo>
                    <a:pt x="3670935" y="3378708"/>
                    <a:pt x="3631565" y="3443605"/>
                    <a:pt x="3579495" y="3502787"/>
                  </a:cubicBezTo>
                  <a:cubicBezTo>
                    <a:pt x="3550412" y="3536188"/>
                    <a:pt x="3553460" y="3586988"/>
                    <a:pt x="3586734" y="3616960"/>
                  </a:cubicBezTo>
                  <a:lnTo>
                    <a:pt x="3617214" y="3633724"/>
                  </a:lnTo>
                  <a:cubicBezTo>
                    <a:pt x="3624961" y="3636010"/>
                    <a:pt x="3632835" y="3637153"/>
                    <a:pt x="3640709" y="3637153"/>
                  </a:cubicBezTo>
                  <a:cubicBezTo>
                    <a:pt x="3663062" y="3637153"/>
                    <a:pt x="3684778" y="3628009"/>
                    <a:pt x="3700653" y="3610737"/>
                  </a:cubicBezTo>
                  <a:cubicBezTo>
                    <a:pt x="3766185" y="3535426"/>
                    <a:pt x="3815462" y="3453511"/>
                    <a:pt x="3848227" y="3365627"/>
                  </a:cubicBezTo>
                  <a:cubicBezTo>
                    <a:pt x="3854831" y="3346577"/>
                    <a:pt x="3861181" y="3328289"/>
                    <a:pt x="3866769" y="3309874"/>
                  </a:cubicBezTo>
                  <a:lnTo>
                    <a:pt x="3884041" y="3242310"/>
                  </a:lnTo>
                  <a:cubicBezTo>
                    <a:pt x="3893312" y="3198241"/>
                    <a:pt x="3865880" y="3155569"/>
                    <a:pt x="3821684" y="3146171"/>
                  </a:cubicBezTo>
                  <a:cubicBezTo>
                    <a:pt x="3815842" y="3144901"/>
                    <a:pt x="3810127" y="3144393"/>
                    <a:pt x="3804412" y="3144393"/>
                  </a:cubicBezTo>
                  <a:close/>
                  <a:moveTo>
                    <a:pt x="1745996" y="3235960"/>
                  </a:moveTo>
                  <a:cubicBezTo>
                    <a:pt x="1736471" y="3235960"/>
                    <a:pt x="1726692" y="3237738"/>
                    <a:pt x="1717167" y="3241294"/>
                  </a:cubicBezTo>
                  <a:cubicBezTo>
                    <a:pt x="1675003" y="3257423"/>
                    <a:pt x="1653540" y="3303778"/>
                    <a:pt x="1669796" y="3345815"/>
                  </a:cubicBezTo>
                  <a:cubicBezTo>
                    <a:pt x="1686941" y="3391154"/>
                    <a:pt x="1707261" y="3435477"/>
                    <a:pt x="1729486" y="3476498"/>
                  </a:cubicBezTo>
                  <a:cubicBezTo>
                    <a:pt x="1770888" y="3552952"/>
                    <a:pt x="1823593" y="3623183"/>
                    <a:pt x="1887855" y="3687318"/>
                  </a:cubicBezTo>
                  <a:cubicBezTo>
                    <a:pt x="1897253" y="3697732"/>
                    <a:pt x="1909572" y="3704336"/>
                    <a:pt x="1921891" y="3708019"/>
                  </a:cubicBezTo>
                  <a:cubicBezTo>
                    <a:pt x="1929511" y="3710305"/>
                    <a:pt x="1937512" y="3711448"/>
                    <a:pt x="1945513" y="3711448"/>
                  </a:cubicBezTo>
                  <a:cubicBezTo>
                    <a:pt x="1966087" y="3711448"/>
                    <a:pt x="1986788" y="3703701"/>
                    <a:pt x="2002790" y="3687064"/>
                  </a:cubicBezTo>
                  <a:cubicBezTo>
                    <a:pt x="2034286" y="3655314"/>
                    <a:pt x="2034286" y="3603625"/>
                    <a:pt x="2002536" y="3572129"/>
                  </a:cubicBezTo>
                  <a:cubicBezTo>
                    <a:pt x="1950085" y="3520186"/>
                    <a:pt x="1906143" y="3462020"/>
                    <a:pt x="1872107" y="3399282"/>
                  </a:cubicBezTo>
                  <a:cubicBezTo>
                    <a:pt x="1852930" y="3363849"/>
                    <a:pt x="1836166" y="3327273"/>
                    <a:pt x="1821815" y="3288538"/>
                  </a:cubicBezTo>
                  <a:cubicBezTo>
                    <a:pt x="1809369" y="3255899"/>
                    <a:pt x="1778762" y="3235706"/>
                    <a:pt x="1746123" y="3235706"/>
                  </a:cubicBezTo>
                  <a:close/>
                  <a:moveTo>
                    <a:pt x="558546" y="3403854"/>
                  </a:moveTo>
                  <a:cubicBezTo>
                    <a:pt x="533781" y="3403854"/>
                    <a:pt x="509270" y="3415411"/>
                    <a:pt x="493141" y="3436874"/>
                  </a:cubicBezTo>
                  <a:lnTo>
                    <a:pt x="477266" y="3457956"/>
                  </a:lnTo>
                  <a:cubicBezTo>
                    <a:pt x="407543" y="3553968"/>
                    <a:pt x="342900" y="3655314"/>
                    <a:pt x="285623" y="3760851"/>
                  </a:cubicBezTo>
                  <a:cubicBezTo>
                    <a:pt x="264287" y="3800475"/>
                    <a:pt x="278384" y="3849624"/>
                    <a:pt x="323850" y="3873627"/>
                  </a:cubicBezTo>
                  <a:lnTo>
                    <a:pt x="334137" y="3877691"/>
                  </a:lnTo>
                  <a:cubicBezTo>
                    <a:pt x="341630" y="3879977"/>
                    <a:pt x="349377" y="3880993"/>
                    <a:pt x="356997" y="3880993"/>
                  </a:cubicBezTo>
                  <a:cubicBezTo>
                    <a:pt x="385953" y="3880993"/>
                    <a:pt x="414020" y="3865499"/>
                    <a:pt x="427990" y="3838575"/>
                  </a:cubicBezTo>
                  <a:cubicBezTo>
                    <a:pt x="482219" y="3739897"/>
                    <a:pt x="543306" y="3644138"/>
                    <a:pt x="608584" y="3553460"/>
                  </a:cubicBezTo>
                  <a:lnTo>
                    <a:pt x="623316" y="3533013"/>
                  </a:lnTo>
                  <a:cubicBezTo>
                    <a:pt x="649478" y="3496818"/>
                    <a:pt x="642239" y="3446780"/>
                    <a:pt x="606298" y="3419729"/>
                  </a:cubicBezTo>
                  <a:cubicBezTo>
                    <a:pt x="591820" y="3408934"/>
                    <a:pt x="575056" y="3403727"/>
                    <a:pt x="558419" y="3403727"/>
                  </a:cubicBezTo>
                  <a:close/>
                  <a:moveTo>
                    <a:pt x="3342767" y="3698240"/>
                  </a:moveTo>
                  <a:cubicBezTo>
                    <a:pt x="3330575" y="3698240"/>
                    <a:pt x="3318002" y="3701034"/>
                    <a:pt x="3306318" y="3706749"/>
                  </a:cubicBezTo>
                  <a:cubicBezTo>
                    <a:pt x="3228848" y="3744976"/>
                    <a:pt x="3145155" y="3775583"/>
                    <a:pt x="3057017" y="3798189"/>
                  </a:cubicBezTo>
                  <a:lnTo>
                    <a:pt x="2972943" y="3817112"/>
                  </a:lnTo>
                  <a:cubicBezTo>
                    <a:pt x="2929382" y="3825241"/>
                    <a:pt x="2900299" y="3868293"/>
                    <a:pt x="2909316" y="3912108"/>
                  </a:cubicBezTo>
                  <a:cubicBezTo>
                    <a:pt x="2914650" y="3942462"/>
                    <a:pt x="2937510" y="3965449"/>
                    <a:pt x="2965577" y="3973830"/>
                  </a:cubicBezTo>
                  <a:cubicBezTo>
                    <a:pt x="2973832" y="3976243"/>
                    <a:pt x="2982468" y="3977513"/>
                    <a:pt x="2991231" y="3977513"/>
                  </a:cubicBezTo>
                  <a:cubicBezTo>
                    <a:pt x="2995422" y="3977513"/>
                    <a:pt x="2999740" y="3977260"/>
                    <a:pt x="3004058" y="3976624"/>
                  </a:cubicBezTo>
                  <a:lnTo>
                    <a:pt x="3097403" y="3955542"/>
                  </a:lnTo>
                  <a:cubicBezTo>
                    <a:pt x="3196717" y="3930523"/>
                    <a:pt x="3291332" y="3895598"/>
                    <a:pt x="3379089" y="3851783"/>
                  </a:cubicBezTo>
                  <a:cubicBezTo>
                    <a:pt x="3419602" y="3831336"/>
                    <a:pt x="3434969" y="3783203"/>
                    <a:pt x="3415284" y="3742944"/>
                  </a:cubicBezTo>
                  <a:cubicBezTo>
                    <a:pt x="3400806" y="3714242"/>
                    <a:pt x="3372485" y="3698240"/>
                    <a:pt x="3342894" y="3698240"/>
                  </a:cubicBezTo>
                  <a:close/>
                  <a:moveTo>
                    <a:pt x="2254758" y="3755517"/>
                  </a:moveTo>
                  <a:cubicBezTo>
                    <a:pt x="2223262" y="3755517"/>
                    <a:pt x="2192909" y="3774059"/>
                    <a:pt x="2180082" y="3805174"/>
                  </a:cubicBezTo>
                  <a:cubicBezTo>
                    <a:pt x="2162810" y="3846957"/>
                    <a:pt x="2181225" y="3894582"/>
                    <a:pt x="2223008" y="3911728"/>
                  </a:cubicBezTo>
                  <a:cubicBezTo>
                    <a:pt x="2259711" y="3926460"/>
                    <a:pt x="2297684" y="3940683"/>
                    <a:pt x="2339848" y="3953256"/>
                  </a:cubicBezTo>
                  <a:cubicBezTo>
                    <a:pt x="2425954" y="3978910"/>
                    <a:pt x="2516759" y="3995420"/>
                    <a:pt x="2611628" y="4001643"/>
                  </a:cubicBezTo>
                  <a:cubicBezTo>
                    <a:pt x="2613914" y="4001897"/>
                    <a:pt x="2616200" y="4001897"/>
                    <a:pt x="2618486" y="4001897"/>
                  </a:cubicBezTo>
                  <a:cubicBezTo>
                    <a:pt x="2660269" y="4001897"/>
                    <a:pt x="2695321" y="3969639"/>
                    <a:pt x="2697988" y="3926840"/>
                  </a:cubicBezTo>
                  <a:cubicBezTo>
                    <a:pt x="2701798" y="3882009"/>
                    <a:pt x="2668270" y="3843401"/>
                    <a:pt x="2623185" y="3840480"/>
                  </a:cubicBezTo>
                  <a:cubicBezTo>
                    <a:pt x="2505964" y="3832352"/>
                    <a:pt x="2392807" y="3807333"/>
                    <a:pt x="2286508" y="3762248"/>
                  </a:cubicBezTo>
                  <a:cubicBezTo>
                    <a:pt x="2276221" y="3757676"/>
                    <a:pt x="2265299" y="3755517"/>
                    <a:pt x="2254504" y="3755517"/>
                  </a:cubicBezTo>
                  <a:close/>
                  <a:moveTo>
                    <a:pt x="199898" y="4058285"/>
                  </a:moveTo>
                  <a:cubicBezTo>
                    <a:pt x="167386" y="4058285"/>
                    <a:pt x="137668" y="4078097"/>
                    <a:pt x="125222" y="4110355"/>
                  </a:cubicBezTo>
                  <a:cubicBezTo>
                    <a:pt x="97917" y="4179824"/>
                    <a:pt x="73533" y="4252087"/>
                    <a:pt x="51689" y="4325112"/>
                  </a:cubicBezTo>
                  <a:lnTo>
                    <a:pt x="51689" y="4325112"/>
                  </a:lnTo>
                  <a:lnTo>
                    <a:pt x="50927" y="4327525"/>
                  </a:lnTo>
                  <a:lnTo>
                    <a:pt x="10541" y="4476242"/>
                  </a:lnTo>
                  <a:cubicBezTo>
                    <a:pt x="0" y="4518152"/>
                    <a:pt x="24638" y="4560824"/>
                    <a:pt x="65913" y="4573143"/>
                  </a:cubicBezTo>
                  <a:lnTo>
                    <a:pt x="67691" y="4573651"/>
                  </a:lnTo>
                  <a:lnTo>
                    <a:pt x="70104" y="4575302"/>
                  </a:lnTo>
                  <a:cubicBezTo>
                    <a:pt x="76454" y="4576826"/>
                    <a:pt x="82931" y="4577461"/>
                    <a:pt x="89154" y="4577461"/>
                  </a:cubicBezTo>
                  <a:cubicBezTo>
                    <a:pt x="126111" y="4577461"/>
                    <a:pt x="159512" y="4552950"/>
                    <a:pt x="168275" y="4515485"/>
                  </a:cubicBezTo>
                  <a:lnTo>
                    <a:pt x="206375" y="4374642"/>
                  </a:lnTo>
                  <a:cubicBezTo>
                    <a:pt x="227076" y="4305173"/>
                    <a:pt x="250571" y="4235577"/>
                    <a:pt x="276352" y="4168648"/>
                  </a:cubicBezTo>
                  <a:cubicBezTo>
                    <a:pt x="292735" y="4126611"/>
                    <a:pt x="272034" y="4080256"/>
                    <a:pt x="229997" y="4063873"/>
                  </a:cubicBezTo>
                  <a:cubicBezTo>
                    <a:pt x="219964" y="4060063"/>
                    <a:pt x="209804" y="4058158"/>
                    <a:pt x="200025" y="4058158"/>
                  </a:cubicBezTo>
                  <a:close/>
                </a:path>
              </a:pathLst>
            </a:custGeom>
            <a:solidFill>
              <a:srgbClr val="42A4B2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" name="Afbeelding 3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66D0BB99-790E-7391-CAD9-D1FB458D3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9"/>
          <a:stretch/>
        </p:blipFill>
        <p:spPr>
          <a:xfrm rot="20336513">
            <a:off x="11185287" y="4165799"/>
            <a:ext cx="505333" cy="541867"/>
          </a:xfrm>
          <a:prstGeom prst="rect">
            <a:avLst/>
          </a:prstGeom>
        </p:spPr>
      </p:pic>
      <p:pic>
        <p:nvPicPr>
          <p:cNvPr id="5" name="Afbeelding 4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4F2A4425-95F8-2CBA-0558-BA3F3B854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6" y="6261889"/>
            <a:ext cx="2554205" cy="3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60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2CA46-7DF6-C2B5-766F-50E14C045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8">
            <a:extLst>
              <a:ext uri="{FF2B5EF4-FFF2-40B4-BE49-F238E27FC236}">
                <a16:creationId xmlns:a16="http://schemas.microsoft.com/office/drawing/2014/main" id="{598AB491-F99F-6F30-FFEA-C4BBD73FBF99}"/>
              </a:ext>
            </a:extLst>
          </p:cNvPr>
          <p:cNvGrpSpPr>
            <a:grpSpLocks noChangeAspect="1"/>
          </p:cNvGrpSpPr>
          <p:nvPr/>
        </p:nvGrpSpPr>
        <p:grpSpPr>
          <a:xfrm>
            <a:off x="12167146" y="4624362"/>
            <a:ext cx="91059" cy="142329"/>
            <a:chOff x="0" y="0"/>
            <a:chExt cx="136588" cy="213500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5EFD7A88-0FCE-5A8B-8A93-D4288610D9D5}"/>
                </a:ext>
              </a:extLst>
            </p:cNvPr>
            <p:cNvSpPr/>
            <p:nvPr/>
          </p:nvSpPr>
          <p:spPr>
            <a:xfrm>
              <a:off x="-2032" y="114173"/>
              <a:ext cx="39370" cy="99314"/>
            </a:xfrm>
            <a:custGeom>
              <a:avLst/>
              <a:gdLst/>
              <a:ahLst/>
              <a:cxnLst/>
              <a:rect l="l" t="t" r="r" b="b"/>
              <a:pathLst>
                <a:path w="39370" h="99314">
                  <a:moveTo>
                    <a:pt x="39370" y="0"/>
                  </a:moveTo>
                  <a:cubicBezTo>
                    <a:pt x="24384" y="25019"/>
                    <a:pt x="7874" y="49530"/>
                    <a:pt x="2286" y="77470"/>
                  </a:cubicBezTo>
                  <a:cubicBezTo>
                    <a:pt x="0" y="89281"/>
                    <a:pt x="11684" y="99314"/>
                    <a:pt x="22860" y="99314"/>
                  </a:cubicBezTo>
                  <a:cubicBezTo>
                    <a:pt x="26797" y="99314"/>
                    <a:pt x="30607" y="98044"/>
                    <a:pt x="33782" y="95250"/>
                  </a:cubicBezTo>
                  <a:cubicBezTo>
                    <a:pt x="35179" y="93980"/>
                    <a:pt x="36449" y="92710"/>
                    <a:pt x="37719" y="91440"/>
                  </a:cubicBezTo>
                  <a:lnTo>
                    <a:pt x="37719" y="91440"/>
                  </a:lnTo>
                  <a:cubicBezTo>
                    <a:pt x="38227" y="91186"/>
                    <a:pt x="38735" y="90932"/>
                    <a:pt x="39243" y="90678"/>
                  </a:cubicBezTo>
                  <a:lnTo>
                    <a:pt x="39243" y="0"/>
                  </a:lnTo>
                  <a:close/>
                </a:path>
              </a:pathLst>
            </a:custGeom>
            <a:solidFill>
              <a:srgbClr val="4686C8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866624EA-271D-6B41-1D36-84F6BE45EC1B}"/>
              </a:ext>
            </a:extLst>
          </p:cNvPr>
          <p:cNvSpPr txBox="1"/>
          <p:nvPr/>
        </p:nvSpPr>
        <p:spPr>
          <a:xfrm>
            <a:off x="508001" y="279400"/>
            <a:ext cx="5766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4000" b="1" dirty="0">
                <a:solidFill>
                  <a:prstClr val="black"/>
                </a:solidFill>
                <a:latin typeface="Calibri"/>
              </a:rPr>
              <a:t>Netwerkmaker ontstaan</a:t>
            </a:r>
          </a:p>
          <a:p>
            <a:pPr defTabSz="609630"/>
            <a:endParaRPr lang="nl-NL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Afbeelding 9" descr="Afbeelding met tekst, wolk, hemel, buitenshuis&#10;&#10;Automatisch gegenereerde beschrijving">
            <a:extLst>
              <a:ext uri="{FF2B5EF4-FFF2-40B4-BE49-F238E27FC236}">
                <a16:creationId xmlns:a16="http://schemas.microsoft.com/office/drawing/2014/main" id="{B69FA8C0-49E3-BBBE-F433-4BC2E54F0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9" y="1841501"/>
            <a:ext cx="4386340" cy="2873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Afbeelding 11" descr="Afbeelding met kaart, schermopname, tekst, atlas&#10;&#10;Automatisch gegenereerde beschrijving">
            <a:extLst>
              <a:ext uri="{FF2B5EF4-FFF2-40B4-BE49-F238E27FC236}">
                <a16:creationId xmlns:a16="http://schemas.microsoft.com/office/drawing/2014/main" id="{B61A7542-7820-C6E3-C330-258BB72CC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39" y="838200"/>
            <a:ext cx="5766351" cy="32225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E730A3B5-B0C2-353A-277D-BF4509D2B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6" y="6261889"/>
            <a:ext cx="2554205" cy="38921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D24A4E2-216A-962F-2137-3E28869788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264" r="22161"/>
          <a:stretch/>
        </p:blipFill>
        <p:spPr>
          <a:xfrm>
            <a:off x="4822582" y="3385053"/>
            <a:ext cx="3507193" cy="3255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0599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102CB-9904-1F44-0CD2-00B3BB6D1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8">
            <a:extLst>
              <a:ext uri="{FF2B5EF4-FFF2-40B4-BE49-F238E27FC236}">
                <a16:creationId xmlns:a16="http://schemas.microsoft.com/office/drawing/2014/main" id="{434F6723-0AE8-712D-CDDC-824F8CC93F0B}"/>
              </a:ext>
            </a:extLst>
          </p:cNvPr>
          <p:cNvGrpSpPr>
            <a:grpSpLocks noChangeAspect="1"/>
          </p:cNvGrpSpPr>
          <p:nvPr/>
        </p:nvGrpSpPr>
        <p:grpSpPr>
          <a:xfrm>
            <a:off x="12167146" y="4624362"/>
            <a:ext cx="91059" cy="142329"/>
            <a:chOff x="0" y="0"/>
            <a:chExt cx="136588" cy="213500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6CC27A51-23AE-721D-B24B-C2501BC38154}"/>
                </a:ext>
              </a:extLst>
            </p:cNvPr>
            <p:cNvSpPr/>
            <p:nvPr/>
          </p:nvSpPr>
          <p:spPr>
            <a:xfrm>
              <a:off x="-2032" y="114173"/>
              <a:ext cx="39370" cy="99314"/>
            </a:xfrm>
            <a:custGeom>
              <a:avLst/>
              <a:gdLst/>
              <a:ahLst/>
              <a:cxnLst/>
              <a:rect l="l" t="t" r="r" b="b"/>
              <a:pathLst>
                <a:path w="39370" h="99314">
                  <a:moveTo>
                    <a:pt x="39370" y="0"/>
                  </a:moveTo>
                  <a:cubicBezTo>
                    <a:pt x="24384" y="25019"/>
                    <a:pt x="7874" y="49530"/>
                    <a:pt x="2286" y="77470"/>
                  </a:cubicBezTo>
                  <a:cubicBezTo>
                    <a:pt x="0" y="89281"/>
                    <a:pt x="11684" y="99314"/>
                    <a:pt x="22860" y="99314"/>
                  </a:cubicBezTo>
                  <a:cubicBezTo>
                    <a:pt x="26797" y="99314"/>
                    <a:pt x="30607" y="98044"/>
                    <a:pt x="33782" y="95250"/>
                  </a:cubicBezTo>
                  <a:cubicBezTo>
                    <a:pt x="35179" y="93980"/>
                    <a:pt x="36449" y="92710"/>
                    <a:pt x="37719" y="91440"/>
                  </a:cubicBezTo>
                  <a:lnTo>
                    <a:pt x="37719" y="91440"/>
                  </a:lnTo>
                  <a:cubicBezTo>
                    <a:pt x="38227" y="91186"/>
                    <a:pt x="38735" y="90932"/>
                    <a:pt x="39243" y="90678"/>
                  </a:cubicBezTo>
                  <a:lnTo>
                    <a:pt x="39243" y="0"/>
                  </a:lnTo>
                  <a:close/>
                </a:path>
              </a:pathLst>
            </a:custGeom>
            <a:solidFill>
              <a:srgbClr val="4686C8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0" name="Afbeelding 39" descr="Afbeelding met Graphics, grafische vormgeving, clipart, cirkel&#10;&#10;Automatisch gegenereerde beschrijving">
            <a:extLst>
              <a:ext uri="{FF2B5EF4-FFF2-40B4-BE49-F238E27FC236}">
                <a16:creationId xmlns:a16="http://schemas.microsoft.com/office/drawing/2014/main" id="{F9B314BC-595F-8489-79DB-717A1B2DF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889">
            <a:off x="11139532" y="4161671"/>
            <a:ext cx="481849" cy="550353"/>
          </a:xfrm>
          <a:prstGeom prst="rect">
            <a:avLst/>
          </a:prstGeom>
        </p:spPr>
      </p:pic>
      <p:grpSp>
        <p:nvGrpSpPr>
          <p:cNvPr id="41" name="Group 46">
            <a:extLst>
              <a:ext uri="{FF2B5EF4-FFF2-40B4-BE49-F238E27FC236}">
                <a16:creationId xmlns:a16="http://schemas.microsoft.com/office/drawing/2014/main" id="{0047E8AC-43EA-5909-C699-9E3540517F90}"/>
              </a:ext>
            </a:extLst>
          </p:cNvPr>
          <p:cNvGrpSpPr>
            <a:grpSpLocks noChangeAspect="1"/>
          </p:cNvGrpSpPr>
          <p:nvPr/>
        </p:nvGrpSpPr>
        <p:grpSpPr>
          <a:xfrm>
            <a:off x="9398977" y="4700475"/>
            <a:ext cx="3274639" cy="2640939"/>
            <a:chOff x="0" y="0"/>
            <a:chExt cx="6261532" cy="6054966"/>
          </a:xfrm>
        </p:grpSpPr>
        <p:sp>
          <p:nvSpPr>
            <p:cNvPr id="42" name="Freeform 47">
              <a:extLst>
                <a:ext uri="{FF2B5EF4-FFF2-40B4-BE49-F238E27FC236}">
                  <a16:creationId xmlns:a16="http://schemas.microsoft.com/office/drawing/2014/main" id="{67605CDF-E090-2CE6-9AEC-281DADD92314}"/>
                </a:ext>
              </a:extLst>
            </p:cNvPr>
            <p:cNvSpPr/>
            <p:nvPr/>
          </p:nvSpPr>
          <p:spPr>
            <a:xfrm>
              <a:off x="73279" y="0"/>
              <a:ext cx="4981829" cy="4577461"/>
            </a:xfrm>
            <a:custGeom>
              <a:avLst/>
              <a:gdLst/>
              <a:ahLst/>
              <a:cxnLst/>
              <a:rect l="l" t="t" r="r" b="b"/>
              <a:pathLst>
                <a:path w="4981829" h="4577461">
                  <a:moveTo>
                    <a:pt x="4699381" y="0"/>
                  </a:moveTo>
                  <a:cubicBezTo>
                    <a:pt x="4661916" y="0"/>
                    <a:pt x="4624197" y="1397"/>
                    <a:pt x="4585843" y="3429"/>
                  </a:cubicBezTo>
                  <a:cubicBezTo>
                    <a:pt x="4540885" y="6350"/>
                    <a:pt x="4506722" y="44069"/>
                    <a:pt x="4509643" y="88900"/>
                  </a:cubicBezTo>
                  <a:cubicBezTo>
                    <a:pt x="4511675" y="123952"/>
                    <a:pt x="4535805" y="152146"/>
                    <a:pt x="4567428" y="161671"/>
                  </a:cubicBezTo>
                  <a:cubicBezTo>
                    <a:pt x="4576191" y="164338"/>
                    <a:pt x="4585589" y="165100"/>
                    <a:pt x="4595749" y="166243"/>
                  </a:cubicBezTo>
                  <a:lnTo>
                    <a:pt x="4751578" y="163830"/>
                  </a:lnTo>
                  <a:cubicBezTo>
                    <a:pt x="4818126" y="165481"/>
                    <a:pt x="4885309" y="171069"/>
                    <a:pt x="4952111" y="181356"/>
                  </a:cubicBezTo>
                  <a:cubicBezTo>
                    <a:pt x="4956048" y="181864"/>
                    <a:pt x="4959985" y="182245"/>
                    <a:pt x="4963795" y="182245"/>
                  </a:cubicBezTo>
                  <a:cubicBezTo>
                    <a:pt x="4969891" y="182245"/>
                    <a:pt x="4975987" y="181483"/>
                    <a:pt x="4981829" y="180213"/>
                  </a:cubicBezTo>
                  <a:lnTo>
                    <a:pt x="4981829" y="180213"/>
                  </a:lnTo>
                  <a:lnTo>
                    <a:pt x="4981829" y="21971"/>
                  </a:lnTo>
                  <a:lnTo>
                    <a:pt x="4981829" y="21971"/>
                  </a:lnTo>
                  <a:cubicBezTo>
                    <a:pt x="4979924" y="21590"/>
                    <a:pt x="4977892" y="21209"/>
                    <a:pt x="4975987" y="20828"/>
                  </a:cubicBezTo>
                  <a:cubicBezTo>
                    <a:pt x="4902581" y="9652"/>
                    <a:pt x="4828159" y="2794"/>
                    <a:pt x="4754880" y="1016"/>
                  </a:cubicBezTo>
                  <a:cubicBezTo>
                    <a:pt x="4736465" y="381"/>
                    <a:pt x="4717923" y="0"/>
                    <a:pt x="4699381" y="0"/>
                  </a:cubicBezTo>
                  <a:close/>
                  <a:moveTo>
                    <a:pt x="4220210" y="53594"/>
                  </a:moveTo>
                  <a:cubicBezTo>
                    <a:pt x="4214749" y="53594"/>
                    <a:pt x="4209288" y="54102"/>
                    <a:pt x="4203700" y="55245"/>
                  </a:cubicBezTo>
                  <a:cubicBezTo>
                    <a:pt x="4084066" y="80899"/>
                    <a:pt x="3958971" y="115443"/>
                    <a:pt x="3834384" y="157734"/>
                  </a:cubicBezTo>
                  <a:cubicBezTo>
                    <a:pt x="3791839" y="171831"/>
                    <a:pt x="3769614" y="217932"/>
                    <a:pt x="3783712" y="260350"/>
                  </a:cubicBezTo>
                  <a:cubicBezTo>
                    <a:pt x="3792347" y="285877"/>
                    <a:pt x="3812668" y="304419"/>
                    <a:pt x="3837306" y="311785"/>
                  </a:cubicBezTo>
                  <a:cubicBezTo>
                    <a:pt x="3844926" y="314071"/>
                    <a:pt x="3852672" y="315214"/>
                    <a:pt x="3860546" y="315214"/>
                  </a:cubicBezTo>
                  <a:cubicBezTo>
                    <a:pt x="3868928" y="315214"/>
                    <a:pt x="3877564" y="313817"/>
                    <a:pt x="3886327" y="311023"/>
                  </a:cubicBezTo>
                  <a:cubicBezTo>
                    <a:pt x="4005453" y="270891"/>
                    <a:pt x="4123437" y="237998"/>
                    <a:pt x="4237863" y="213741"/>
                  </a:cubicBezTo>
                  <a:cubicBezTo>
                    <a:pt x="4281932" y="203835"/>
                    <a:pt x="4308983" y="161163"/>
                    <a:pt x="4300093" y="117348"/>
                  </a:cubicBezTo>
                  <a:cubicBezTo>
                    <a:pt x="4291203" y="79629"/>
                    <a:pt x="4257802" y="53467"/>
                    <a:pt x="4220210" y="53467"/>
                  </a:cubicBezTo>
                  <a:close/>
                  <a:moveTo>
                    <a:pt x="3513201" y="290068"/>
                  </a:moveTo>
                  <a:cubicBezTo>
                    <a:pt x="3502025" y="290068"/>
                    <a:pt x="3490595" y="292354"/>
                    <a:pt x="3479800" y="297307"/>
                  </a:cubicBezTo>
                  <a:cubicBezTo>
                    <a:pt x="3364865" y="349250"/>
                    <a:pt x="3249930" y="406908"/>
                    <a:pt x="3139440" y="469773"/>
                  </a:cubicBezTo>
                  <a:cubicBezTo>
                    <a:pt x="3100324" y="491617"/>
                    <a:pt x="3086608" y="541147"/>
                    <a:pt x="3108452" y="580263"/>
                  </a:cubicBezTo>
                  <a:cubicBezTo>
                    <a:pt x="3118993" y="599694"/>
                    <a:pt x="3136138" y="612394"/>
                    <a:pt x="3155569" y="618236"/>
                  </a:cubicBezTo>
                  <a:cubicBezTo>
                    <a:pt x="3163062" y="620522"/>
                    <a:pt x="3170936" y="621665"/>
                    <a:pt x="3178937" y="621665"/>
                  </a:cubicBezTo>
                  <a:cubicBezTo>
                    <a:pt x="3192399" y="621665"/>
                    <a:pt x="3206369" y="618363"/>
                    <a:pt x="3219831" y="611505"/>
                  </a:cubicBezTo>
                  <a:cubicBezTo>
                    <a:pt x="3325876" y="551180"/>
                    <a:pt x="3436112" y="495935"/>
                    <a:pt x="3546729" y="445643"/>
                  </a:cubicBezTo>
                  <a:cubicBezTo>
                    <a:pt x="3587623" y="427228"/>
                    <a:pt x="3605784" y="378968"/>
                    <a:pt x="3587369" y="338074"/>
                  </a:cubicBezTo>
                  <a:cubicBezTo>
                    <a:pt x="3573780" y="307975"/>
                    <a:pt x="3544189" y="290195"/>
                    <a:pt x="3513201" y="290195"/>
                  </a:cubicBezTo>
                  <a:close/>
                  <a:moveTo>
                    <a:pt x="2862580" y="656844"/>
                  </a:moveTo>
                  <a:cubicBezTo>
                    <a:pt x="2846705" y="656844"/>
                    <a:pt x="2830576" y="661543"/>
                    <a:pt x="2816352" y="671195"/>
                  </a:cubicBezTo>
                  <a:cubicBezTo>
                    <a:pt x="2707640" y="747014"/>
                    <a:pt x="2605659" y="825754"/>
                    <a:pt x="2513076" y="905383"/>
                  </a:cubicBezTo>
                  <a:cubicBezTo>
                    <a:pt x="2479421" y="934593"/>
                    <a:pt x="2475611" y="986155"/>
                    <a:pt x="2504821" y="1019683"/>
                  </a:cubicBezTo>
                  <a:cubicBezTo>
                    <a:pt x="2514473" y="1032129"/>
                    <a:pt x="2528443" y="1040130"/>
                    <a:pt x="2542540" y="1044321"/>
                  </a:cubicBezTo>
                  <a:cubicBezTo>
                    <a:pt x="2550160" y="1046607"/>
                    <a:pt x="2558034" y="1047750"/>
                    <a:pt x="2565908" y="1047750"/>
                  </a:cubicBezTo>
                  <a:cubicBezTo>
                    <a:pt x="2584704" y="1047750"/>
                    <a:pt x="2603754" y="1041146"/>
                    <a:pt x="2619375" y="1027049"/>
                  </a:cubicBezTo>
                  <a:cubicBezTo>
                    <a:pt x="2708021" y="950976"/>
                    <a:pt x="2805176" y="875665"/>
                    <a:pt x="2908808" y="804037"/>
                  </a:cubicBezTo>
                  <a:cubicBezTo>
                    <a:pt x="2945130" y="778510"/>
                    <a:pt x="2954274" y="728599"/>
                    <a:pt x="2929001" y="691388"/>
                  </a:cubicBezTo>
                  <a:cubicBezTo>
                    <a:pt x="2913253" y="668909"/>
                    <a:pt x="2888234" y="656971"/>
                    <a:pt x="2862580" y="656971"/>
                  </a:cubicBezTo>
                  <a:close/>
                  <a:moveTo>
                    <a:pt x="2303018" y="1151763"/>
                  </a:moveTo>
                  <a:cubicBezTo>
                    <a:pt x="2279650" y="1151763"/>
                    <a:pt x="2256409" y="1161796"/>
                    <a:pt x="2240407" y="1181227"/>
                  </a:cubicBezTo>
                  <a:cubicBezTo>
                    <a:pt x="2162556" y="1275715"/>
                    <a:pt x="2086991" y="1381506"/>
                    <a:pt x="2017522" y="1495806"/>
                  </a:cubicBezTo>
                  <a:cubicBezTo>
                    <a:pt x="1994662" y="1534033"/>
                    <a:pt x="2006473" y="1584452"/>
                    <a:pt x="2051177" y="1611122"/>
                  </a:cubicBezTo>
                  <a:lnTo>
                    <a:pt x="2064131" y="1615948"/>
                  </a:lnTo>
                  <a:cubicBezTo>
                    <a:pt x="2071497" y="1618107"/>
                    <a:pt x="2078863" y="1619123"/>
                    <a:pt x="2086356" y="1619123"/>
                  </a:cubicBezTo>
                  <a:cubicBezTo>
                    <a:pt x="2113788" y="1619123"/>
                    <a:pt x="2140458" y="1604772"/>
                    <a:pt x="2156206" y="1580134"/>
                  </a:cubicBezTo>
                  <a:cubicBezTo>
                    <a:pt x="2222627" y="1472565"/>
                    <a:pt x="2292604" y="1372870"/>
                    <a:pt x="2365756" y="1284478"/>
                  </a:cubicBezTo>
                  <a:cubicBezTo>
                    <a:pt x="2394204" y="1249934"/>
                    <a:pt x="2389378" y="1198626"/>
                    <a:pt x="2354834" y="1170178"/>
                  </a:cubicBezTo>
                  <a:cubicBezTo>
                    <a:pt x="2339721" y="1157732"/>
                    <a:pt x="2321433" y="1151636"/>
                    <a:pt x="2303145" y="1151636"/>
                  </a:cubicBezTo>
                  <a:close/>
                  <a:moveTo>
                    <a:pt x="1911985" y="1786763"/>
                  </a:moveTo>
                  <a:cubicBezTo>
                    <a:pt x="1881251" y="1786763"/>
                    <a:pt x="1852041" y="1804543"/>
                    <a:pt x="1838452" y="1834007"/>
                  </a:cubicBezTo>
                  <a:cubicBezTo>
                    <a:pt x="1784223" y="1951863"/>
                    <a:pt x="1737614" y="2073021"/>
                    <a:pt x="1700276" y="2192020"/>
                  </a:cubicBezTo>
                  <a:cubicBezTo>
                    <a:pt x="1686560" y="2234819"/>
                    <a:pt x="1710436" y="2280158"/>
                    <a:pt x="1753235" y="2293874"/>
                  </a:cubicBezTo>
                  <a:lnTo>
                    <a:pt x="1754124" y="2294128"/>
                  </a:lnTo>
                  <a:cubicBezTo>
                    <a:pt x="1761871" y="2296414"/>
                    <a:pt x="1769745" y="2297557"/>
                    <a:pt x="1777492" y="2297557"/>
                  </a:cubicBezTo>
                  <a:cubicBezTo>
                    <a:pt x="1811782" y="2297557"/>
                    <a:pt x="1843913" y="2275840"/>
                    <a:pt x="1855089" y="2240915"/>
                  </a:cubicBezTo>
                  <a:cubicBezTo>
                    <a:pt x="1890649" y="2128012"/>
                    <a:pt x="1934210" y="2013712"/>
                    <a:pt x="1985772" y="1901698"/>
                  </a:cubicBezTo>
                  <a:cubicBezTo>
                    <a:pt x="2004695" y="1860423"/>
                    <a:pt x="1986407" y="1812798"/>
                    <a:pt x="1946021" y="1794129"/>
                  </a:cubicBezTo>
                  <a:cubicBezTo>
                    <a:pt x="1934972" y="1789049"/>
                    <a:pt x="1923415" y="1786636"/>
                    <a:pt x="1912112" y="1786636"/>
                  </a:cubicBezTo>
                  <a:close/>
                  <a:moveTo>
                    <a:pt x="2814701" y="2279650"/>
                  </a:moveTo>
                  <a:cubicBezTo>
                    <a:pt x="2771648" y="2279650"/>
                    <a:pt x="2735326" y="2313686"/>
                    <a:pt x="2733675" y="2356993"/>
                  </a:cubicBezTo>
                  <a:cubicBezTo>
                    <a:pt x="2732024" y="2394839"/>
                    <a:pt x="2756535" y="2427986"/>
                    <a:pt x="2791714" y="2438400"/>
                  </a:cubicBezTo>
                  <a:lnTo>
                    <a:pt x="2797810" y="2440178"/>
                  </a:lnTo>
                  <a:lnTo>
                    <a:pt x="2810891" y="2441194"/>
                  </a:lnTo>
                  <a:cubicBezTo>
                    <a:pt x="2918714" y="2445512"/>
                    <a:pt x="3033395" y="2465324"/>
                    <a:pt x="3141599" y="2497455"/>
                  </a:cubicBezTo>
                  <a:lnTo>
                    <a:pt x="3159125" y="2502662"/>
                  </a:lnTo>
                  <a:cubicBezTo>
                    <a:pt x="3166745" y="2504948"/>
                    <a:pt x="3174492" y="2505964"/>
                    <a:pt x="3182112" y="2505964"/>
                  </a:cubicBezTo>
                  <a:cubicBezTo>
                    <a:pt x="3216656" y="2505964"/>
                    <a:pt x="3249041" y="2483739"/>
                    <a:pt x="3259328" y="2449195"/>
                  </a:cubicBezTo>
                  <a:cubicBezTo>
                    <a:pt x="3273043" y="2406396"/>
                    <a:pt x="3249168" y="2361057"/>
                    <a:pt x="3206115" y="2348230"/>
                  </a:cubicBezTo>
                  <a:lnTo>
                    <a:pt x="3187699" y="2342769"/>
                  </a:lnTo>
                  <a:cubicBezTo>
                    <a:pt x="3066414" y="2306701"/>
                    <a:pt x="2938779" y="2284984"/>
                    <a:pt x="2817876" y="2279650"/>
                  </a:cubicBezTo>
                  <a:cubicBezTo>
                    <a:pt x="2816860" y="2279650"/>
                    <a:pt x="2815717" y="2279523"/>
                    <a:pt x="2814701" y="2279523"/>
                  </a:cubicBezTo>
                  <a:close/>
                  <a:moveTo>
                    <a:pt x="2441956" y="2296668"/>
                  </a:moveTo>
                  <a:cubicBezTo>
                    <a:pt x="2438908" y="2296668"/>
                    <a:pt x="2435860" y="2296795"/>
                    <a:pt x="2432685" y="2297176"/>
                  </a:cubicBezTo>
                  <a:cubicBezTo>
                    <a:pt x="2306574" y="2312289"/>
                    <a:pt x="2179447" y="2337562"/>
                    <a:pt x="2054606" y="2371217"/>
                  </a:cubicBezTo>
                  <a:cubicBezTo>
                    <a:pt x="2010918" y="2383028"/>
                    <a:pt x="1985010" y="2427986"/>
                    <a:pt x="1997202" y="2470912"/>
                  </a:cubicBezTo>
                  <a:cubicBezTo>
                    <a:pt x="2005076" y="2499106"/>
                    <a:pt x="2025777" y="2519680"/>
                    <a:pt x="2052193" y="2527427"/>
                  </a:cubicBezTo>
                  <a:cubicBezTo>
                    <a:pt x="2058670" y="2529332"/>
                    <a:pt x="2065782" y="2530348"/>
                    <a:pt x="2073148" y="2530348"/>
                  </a:cubicBezTo>
                  <a:cubicBezTo>
                    <a:pt x="2080768" y="2530348"/>
                    <a:pt x="2088896" y="2529332"/>
                    <a:pt x="2097151" y="2527427"/>
                  </a:cubicBezTo>
                  <a:cubicBezTo>
                    <a:pt x="2213991" y="2495169"/>
                    <a:pt x="2333625" y="2472436"/>
                    <a:pt x="2451862" y="2457831"/>
                  </a:cubicBezTo>
                  <a:cubicBezTo>
                    <a:pt x="2496439" y="2452878"/>
                    <a:pt x="2527554" y="2412365"/>
                    <a:pt x="2522728" y="2367915"/>
                  </a:cubicBezTo>
                  <a:cubicBezTo>
                    <a:pt x="2518156" y="2326513"/>
                    <a:pt x="2482850" y="2296541"/>
                    <a:pt x="2442083" y="2296541"/>
                  </a:cubicBezTo>
                  <a:close/>
                  <a:moveTo>
                    <a:pt x="3519932" y="2504440"/>
                  </a:moveTo>
                  <a:cubicBezTo>
                    <a:pt x="3494024" y="2504440"/>
                    <a:pt x="3468370" y="2516759"/>
                    <a:pt x="3452622" y="2539619"/>
                  </a:cubicBezTo>
                  <a:cubicBezTo>
                    <a:pt x="3427349" y="2576195"/>
                    <a:pt x="3437128" y="2626868"/>
                    <a:pt x="3473704" y="2652141"/>
                  </a:cubicBezTo>
                  <a:cubicBezTo>
                    <a:pt x="3576193" y="2722880"/>
                    <a:pt x="3649345" y="2804922"/>
                    <a:pt x="3693160" y="2895473"/>
                  </a:cubicBezTo>
                  <a:cubicBezTo>
                    <a:pt x="3703193" y="2916682"/>
                    <a:pt x="3721608" y="2931668"/>
                    <a:pt x="3742690" y="2938018"/>
                  </a:cubicBezTo>
                  <a:cubicBezTo>
                    <a:pt x="3750310" y="2940304"/>
                    <a:pt x="3758184" y="2941447"/>
                    <a:pt x="3766312" y="2941447"/>
                  </a:cubicBezTo>
                  <a:cubicBezTo>
                    <a:pt x="3777869" y="2941447"/>
                    <a:pt x="3789680" y="2938907"/>
                    <a:pt x="3801491" y="2933446"/>
                  </a:cubicBezTo>
                  <a:cubicBezTo>
                    <a:pt x="3841750" y="2913888"/>
                    <a:pt x="3859022" y="2865374"/>
                    <a:pt x="3839464" y="2825115"/>
                  </a:cubicBezTo>
                  <a:cubicBezTo>
                    <a:pt x="3783203" y="2708783"/>
                    <a:pt x="3691254" y="2605786"/>
                    <a:pt x="3565143" y="2518537"/>
                  </a:cubicBezTo>
                  <a:cubicBezTo>
                    <a:pt x="3551428" y="2509012"/>
                    <a:pt x="3535553" y="2504440"/>
                    <a:pt x="3519932" y="2504440"/>
                  </a:cubicBezTo>
                  <a:close/>
                  <a:moveTo>
                    <a:pt x="1723517" y="2491613"/>
                  </a:moveTo>
                  <a:cubicBezTo>
                    <a:pt x="1712214" y="2491613"/>
                    <a:pt x="1700657" y="2493899"/>
                    <a:pt x="1689354" y="2498979"/>
                  </a:cubicBezTo>
                  <a:lnTo>
                    <a:pt x="1685036" y="2500630"/>
                  </a:lnTo>
                  <a:cubicBezTo>
                    <a:pt x="1667383" y="2502027"/>
                    <a:pt x="1650746" y="2509520"/>
                    <a:pt x="1637792" y="2521077"/>
                  </a:cubicBezTo>
                  <a:cubicBezTo>
                    <a:pt x="1538478" y="2565273"/>
                    <a:pt x="1441196" y="2615692"/>
                    <a:pt x="1347216" y="2670937"/>
                  </a:cubicBezTo>
                  <a:cubicBezTo>
                    <a:pt x="1308735" y="2693924"/>
                    <a:pt x="1295908" y="2743708"/>
                    <a:pt x="1318895" y="2782189"/>
                  </a:cubicBezTo>
                  <a:cubicBezTo>
                    <a:pt x="1334135" y="2807716"/>
                    <a:pt x="1361186" y="2821940"/>
                    <a:pt x="1388872" y="2821940"/>
                  </a:cubicBezTo>
                  <a:cubicBezTo>
                    <a:pt x="1402969" y="2821940"/>
                    <a:pt x="1417193" y="2818257"/>
                    <a:pt x="1430147" y="2810510"/>
                  </a:cubicBezTo>
                  <a:lnTo>
                    <a:pt x="1593850" y="2720467"/>
                  </a:lnTo>
                  <a:lnTo>
                    <a:pt x="1593850" y="2720467"/>
                  </a:lnTo>
                  <a:cubicBezTo>
                    <a:pt x="1586611" y="2802509"/>
                    <a:pt x="1585976" y="2881757"/>
                    <a:pt x="1590167" y="2957703"/>
                  </a:cubicBezTo>
                  <a:cubicBezTo>
                    <a:pt x="1591945" y="2993644"/>
                    <a:pt x="1616075" y="3021838"/>
                    <a:pt x="1647698" y="3031363"/>
                  </a:cubicBezTo>
                  <a:lnTo>
                    <a:pt x="1675384" y="3034792"/>
                  </a:lnTo>
                  <a:cubicBezTo>
                    <a:pt x="1720342" y="3031871"/>
                    <a:pt x="1753616" y="2993898"/>
                    <a:pt x="1751584" y="2949321"/>
                  </a:cubicBezTo>
                  <a:cubicBezTo>
                    <a:pt x="1747012" y="2852293"/>
                    <a:pt x="1750949" y="2749042"/>
                    <a:pt x="1764792" y="2641219"/>
                  </a:cubicBezTo>
                  <a:cubicBezTo>
                    <a:pt x="1797812" y="2620391"/>
                    <a:pt x="1812417" y="2577846"/>
                    <a:pt x="1796669" y="2540635"/>
                  </a:cubicBezTo>
                  <a:cubicBezTo>
                    <a:pt x="1783969" y="2510028"/>
                    <a:pt x="1755013" y="2491867"/>
                    <a:pt x="1723644" y="2491867"/>
                  </a:cubicBezTo>
                  <a:close/>
                  <a:moveTo>
                    <a:pt x="1079373" y="2870962"/>
                  </a:moveTo>
                  <a:cubicBezTo>
                    <a:pt x="1061974" y="2870962"/>
                    <a:pt x="1044448" y="2876550"/>
                    <a:pt x="1029716" y="2888361"/>
                  </a:cubicBezTo>
                  <a:cubicBezTo>
                    <a:pt x="929513" y="2967609"/>
                    <a:pt x="833120" y="3053842"/>
                    <a:pt x="743712" y="3144901"/>
                  </a:cubicBezTo>
                  <a:cubicBezTo>
                    <a:pt x="712216" y="3176651"/>
                    <a:pt x="713359" y="3227705"/>
                    <a:pt x="745109" y="3259201"/>
                  </a:cubicBezTo>
                  <a:cubicBezTo>
                    <a:pt x="754761" y="3268726"/>
                    <a:pt x="766191" y="3275076"/>
                    <a:pt x="778510" y="3278759"/>
                  </a:cubicBezTo>
                  <a:cubicBezTo>
                    <a:pt x="786130" y="3281045"/>
                    <a:pt x="794004" y="3282188"/>
                    <a:pt x="801751" y="3282188"/>
                  </a:cubicBezTo>
                  <a:cubicBezTo>
                    <a:pt x="822706" y="3282188"/>
                    <a:pt x="843407" y="3274060"/>
                    <a:pt x="859409" y="3257931"/>
                  </a:cubicBezTo>
                  <a:cubicBezTo>
                    <a:pt x="943356" y="3171952"/>
                    <a:pt x="1034542" y="3090926"/>
                    <a:pt x="1129665" y="3015742"/>
                  </a:cubicBezTo>
                  <a:cubicBezTo>
                    <a:pt x="1164717" y="2987929"/>
                    <a:pt x="1171194" y="2937129"/>
                    <a:pt x="1143381" y="2902077"/>
                  </a:cubicBezTo>
                  <a:cubicBezTo>
                    <a:pt x="1127252" y="2881757"/>
                    <a:pt x="1103376" y="2870962"/>
                    <a:pt x="1079373" y="2870962"/>
                  </a:cubicBezTo>
                  <a:close/>
                  <a:moveTo>
                    <a:pt x="3804412" y="3144266"/>
                  </a:moveTo>
                  <a:cubicBezTo>
                    <a:pt x="3766820" y="3144266"/>
                    <a:pt x="3733673" y="3170047"/>
                    <a:pt x="3725545" y="3208401"/>
                  </a:cubicBezTo>
                  <a:cubicBezTo>
                    <a:pt x="3722116" y="3226562"/>
                    <a:pt x="3717671" y="3244342"/>
                    <a:pt x="3712210" y="3262757"/>
                  </a:cubicBezTo>
                  <a:lnTo>
                    <a:pt x="3696589" y="3308858"/>
                  </a:lnTo>
                  <a:cubicBezTo>
                    <a:pt x="3670935" y="3378708"/>
                    <a:pt x="3631565" y="3443605"/>
                    <a:pt x="3579495" y="3502787"/>
                  </a:cubicBezTo>
                  <a:cubicBezTo>
                    <a:pt x="3550412" y="3536188"/>
                    <a:pt x="3553460" y="3586988"/>
                    <a:pt x="3586734" y="3616960"/>
                  </a:cubicBezTo>
                  <a:lnTo>
                    <a:pt x="3617214" y="3633724"/>
                  </a:lnTo>
                  <a:cubicBezTo>
                    <a:pt x="3624961" y="3636010"/>
                    <a:pt x="3632835" y="3637153"/>
                    <a:pt x="3640709" y="3637153"/>
                  </a:cubicBezTo>
                  <a:cubicBezTo>
                    <a:pt x="3663062" y="3637153"/>
                    <a:pt x="3684778" y="3628009"/>
                    <a:pt x="3700653" y="3610737"/>
                  </a:cubicBezTo>
                  <a:cubicBezTo>
                    <a:pt x="3766185" y="3535426"/>
                    <a:pt x="3815462" y="3453511"/>
                    <a:pt x="3848227" y="3365627"/>
                  </a:cubicBezTo>
                  <a:cubicBezTo>
                    <a:pt x="3854831" y="3346577"/>
                    <a:pt x="3861181" y="3328289"/>
                    <a:pt x="3866769" y="3309874"/>
                  </a:cubicBezTo>
                  <a:lnTo>
                    <a:pt x="3884041" y="3242310"/>
                  </a:lnTo>
                  <a:cubicBezTo>
                    <a:pt x="3893312" y="3198241"/>
                    <a:pt x="3865880" y="3155569"/>
                    <a:pt x="3821684" y="3146171"/>
                  </a:cubicBezTo>
                  <a:cubicBezTo>
                    <a:pt x="3815842" y="3144901"/>
                    <a:pt x="3810127" y="3144393"/>
                    <a:pt x="3804412" y="3144393"/>
                  </a:cubicBezTo>
                  <a:close/>
                  <a:moveTo>
                    <a:pt x="1745996" y="3235960"/>
                  </a:moveTo>
                  <a:cubicBezTo>
                    <a:pt x="1736471" y="3235960"/>
                    <a:pt x="1726692" y="3237738"/>
                    <a:pt x="1717167" y="3241294"/>
                  </a:cubicBezTo>
                  <a:cubicBezTo>
                    <a:pt x="1675003" y="3257423"/>
                    <a:pt x="1653540" y="3303778"/>
                    <a:pt x="1669796" y="3345815"/>
                  </a:cubicBezTo>
                  <a:cubicBezTo>
                    <a:pt x="1686941" y="3391154"/>
                    <a:pt x="1707261" y="3435477"/>
                    <a:pt x="1729486" y="3476498"/>
                  </a:cubicBezTo>
                  <a:cubicBezTo>
                    <a:pt x="1770888" y="3552952"/>
                    <a:pt x="1823593" y="3623183"/>
                    <a:pt x="1887855" y="3687318"/>
                  </a:cubicBezTo>
                  <a:cubicBezTo>
                    <a:pt x="1897253" y="3697732"/>
                    <a:pt x="1909572" y="3704336"/>
                    <a:pt x="1921891" y="3708019"/>
                  </a:cubicBezTo>
                  <a:cubicBezTo>
                    <a:pt x="1929511" y="3710305"/>
                    <a:pt x="1937512" y="3711448"/>
                    <a:pt x="1945513" y="3711448"/>
                  </a:cubicBezTo>
                  <a:cubicBezTo>
                    <a:pt x="1966087" y="3711448"/>
                    <a:pt x="1986788" y="3703701"/>
                    <a:pt x="2002790" y="3687064"/>
                  </a:cubicBezTo>
                  <a:cubicBezTo>
                    <a:pt x="2034286" y="3655314"/>
                    <a:pt x="2034286" y="3603625"/>
                    <a:pt x="2002536" y="3572129"/>
                  </a:cubicBezTo>
                  <a:cubicBezTo>
                    <a:pt x="1950085" y="3520186"/>
                    <a:pt x="1906143" y="3462020"/>
                    <a:pt x="1872107" y="3399282"/>
                  </a:cubicBezTo>
                  <a:cubicBezTo>
                    <a:pt x="1852930" y="3363849"/>
                    <a:pt x="1836166" y="3327273"/>
                    <a:pt x="1821815" y="3288538"/>
                  </a:cubicBezTo>
                  <a:cubicBezTo>
                    <a:pt x="1809369" y="3255899"/>
                    <a:pt x="1778762" y="3235706"/>
                    <a:pt x="1746123" y="3235706"/>
                  </a:cubicBezTo>
                  <a:close/>
                  <a:moveTo>
                    <a:pt x="558546" y="3403854"/>
                  </a:moveTo>
                  <a:cubicBezTo>
                    <a:pt x="533781" y="3403854"/>
                    <a:pt x="509270" y="3415411"/>
                    <a:pt x="493141" y="3436874"/>
                  </a:cubicBezTo>
                  <a:lnTo>
                    <a:pt x="477266" y="3457956"/>
                  </a:lnTo>
                  <a:cubicBezTo>
                    <a:pt x="407543" y="3553968"/>
                    <a:pt x="342900" y="3655314"/>
                    <a:pt x="285623" y="3760851"/>
                  </a:cubicBezTo>
                  <a:cubicBezTo>
                    <a:pt x="264287" y="3800475"/>
                    <a:pt x="278384" y="3849624"/>
                    <a:pt x="323850" y="3873627"/>
                  </a:cubicBezTo>
                  <a:lnTo>
                    <a:pt x="334137" y="3877691"/>
                  </a:lnTo>
                  <a:cubicBezTo>
                    <a:pt x="341630" y="3879977"/>
                    <a:pt x="349377" y="3880993"/>
                    <a:pt x="356997" y="3880993"/>
                  </a:cubicBezTo>
                  <a:cubicBezTo>
                    <a:pt x="385953" y="3880993"/>
                    <a:pt x="414020" y="3865499"/>
                    <a:pt x="427990" y="3838575"/>
                  </a:cubicBezTo>
                  <a:cubicBezTo>
                    <a:pt x="482219" y="3739897"/>
                    <a:pt x="543306" y="3644138"/>
                    <a:pt x="608584" y="3553460"/>
                  </a:cubicBezTo>
                  <a:lnTo>
                    <a:pt x="623316" y="3533013"/>
                  </a:lnTo>
                  <a:cubicBezTo>
                    <a:pt x="649478" y="3496818"/>
                    <a:pt x="642239" y="3446780"/>
                    <a:pt x="606298" y="3419729"/>
                  </a:cubicBezTo>
                  <a:cubicBezTo>
                    <a:pt x="591820" y="3408934"/>
                    <a:pt x="575056" y="3403727"/>
                    <a:pt x="558419" y="3403727"/>
                  </a:cubicBezTo>
                  <a:close/>
                  <a:moveTo>
                    <a:pt x="3342767" y="3698240"/>
                  </a:moveTo>
                  <a:cubicBezTo>
                    <a:pt x="3330575" y="3698240"/>
                    <a:pt x="3318002" y="3701034"/>
                    <a:pt x="3306318" y="3706749"/>
                  </a:cubicBezTo>
                  <a:cubicBezTo>
                    <a:pt x="3228848" y="3744976"/>
                    <a:pt x="3145155" y="3775583"/>
                    <a:pt x="3057017" y="3798189"/>
                  </a:cubicBezTo>
                  <a:lnTo>
                    <a:pt x="2972943" y="3817112"/>
                  </a:lnTo>
                  <a:cubicBezTo>
                    <a:pt x="2929382" y="3825241"/>
                    <a:pt x="2900299" y="3868293"/>
                    <a:pt x="2909316" y="3912108"/>
                  </a:cubicBezTo>
                  <a:cubicBezTo>
                    <a:pt x="2914650" y="3942462"/>
                    <a:pt x="2937510" y="3965449"/>
                    <a:pt x="2965577" y="3973830"/>
                  </a:cubicBezTo>
                  <a:cubicBezTo>
                    <a:pt x="2973832" y="3976243"/>
                    <a:pt x="2982468" y="3977513"/>
                    <a:pt x="2991231" y="3977513"/>
                  </a:cubicBezTo>
                  <a:cubicBezTo>
                    <a:pt x="2995422" y="3977513"/>
                    <a:pt x="2999740" y="3977260"/>
                    <a:pt x="3004058" y="3976624"/>
                  </a:cubicBezTo>
                  <a:lnTo>
                    <a:pt x="3097403" y="3955542"/>
                  </a:lnTo>
                  <a:cubicBezTo>
                    <a:pt x="3196717" y="3930523"/>
                    <a:pt x="3291332" y="3895598"/>
                    <a:pt x="3379089" y="3851783"/>
                  </a:cubicBezTo>
                  <a:cubicBezTo>
                    <a:pt x="3419602" y="3831336"/>
                    <a:pt x="3434969" y="3783203"/>
                    <a:pt x="3415284" y="3742944"/>
                  </a:cubicBezTo>
                  <a:cubicBezTo>
                    <a:pt x="3400806" y="3714242"/>
                    <a:pt x="3372485" y="3698240"/>
                    <a:pt x="3342894" y="3698240"/>
                  </a:cubicBezTo>
                  <a:close/>
                  <a:moveTo>
                    <a:pt x="2254758" y="3755517"/>
                  </a:moveTo>
                  <a:cubicBezTo>
                    <a:pt x="2223262" y="3755517"/>
                    <a:pt x="2192909" y="3774059"/>
                    <a:pt x="2180082" y="3805174"/>
                  </a:cubicBezTo>
                  <a:cubicBezTo>
                    <a:pt x="2162810" y="3846957"/>
                    <a:pt x="2181225" y="3894582"/>
                    <a:pt x="2223008" y="3911728"/>
                  </a:cubicBezTo>
                  <a:cubicBezTo>
                    <a:pt x="2259711" y="3926460"/>
                    <a:pt x="2297684" y="3940683"/>
                    <a:pt x="2339848" y="3953256"/>
                  </a:cubicBezTo>
                  <a:cubicBezTo>
                    <a:pt x="2425954" y="3978910"/>
                    <a:pt x="2516759" y="3995420"/>
                    <a:pt x="2611628" y="4001643"/>
                  </a:cubicBezTo>
                  <a:cubicBezTo>
                    <a:pt x="2613914" y="4001897"/>
                    <a:pt x="2616200" y="4001897"/>
                    <a:pt x="2618486" y="4001897"/>
                  </a:cubicBezTo>
                  <a:cubicBezTo>
                    <a:pt x="2660269" y="4001897"/>
                    <a:pt x="2695321" y="3969639"/>
                    <a:pt x="2697988" y="3926840"/>
                  </a:cubicBezTo>
                  <a:cubicBezTo>
                    <a:pt x="2701798" y="3882009"/>
                    <a:pt x="2668270" y="3843401"/>
                    <a:pt x="2623185" y="3840480"/>
                  </a:cubicBezTo>
                  <a:cubicBezTo>
                    <a:pt x="2505964" y="3832352"/>
                    <a:pt x="2392807" y="3807333"/>
                    <a:pt x="2286508" y="3762248"/>
                  </a:cubicBezTo>
                  <a:cubicBezTo>
                    <a:pt x="2276221" y="3757676"/>
                    <a:pt x="2265299" y="3755517"/>
                    <a:pt x="2254504" y="3755517"/>
                  </a:cubicBezTo>
                  <a:close/>
                  <a:moveTo>
                    <a:pt x="199898" y="4058285"/>
                  </a:moveTo>
                  <a:cubicBezTo>
                    <a:pt x="167386" y="4058285"/>
                    <a:pt x="137668" y="4078097"/>
                    <a:pt x="125222" y="4110355"/>
                  </a:cubicBezTo>
                  <a:cubicBezTo>
                    <a:pt x="97917" y="4179824"/>
                    <a:pt x="73533" y="4252087"/>
                    <a:pt x="51689" y="4325112"/>
                  </a:cubicBezTo>
                  <a:lnTo>
                    <a:pt x="51689" y="4325112"/>
                  </a:lnTo>
                  <a:lnTo>
                    <a:pt x="50927" y="4327525"/>
                  </a:lnTo>
                  <a:lnTo>
                    <a:pt x="10541" y="4476242"/>
                  </a:lnTo>
                  <a:cubicBezTo>
                    <a:pt x="0" y="4518152"/>
                    <a:pt x="24638" y="4560824"/>
                    <a:pt x="65913" y="4573143"/>
                  </a:cubicBezTo>
                  <a:lnTo>
                    <a:pt x="67691" y="4573651"/>
                  </a:lnTo>
                  <a:lnTo>
                    <a:pt x="70104" y="4575302"/>
                  </a:lnTo>
                  <a:cubicBezTo>
                    <a:pt x="76454" y="4576826"/>
                    <a:pt x="82931" y="4577461"/>
                    <a:pt x="89154" y="4577461"/>
                  </a:cubicBezTo>
                  <a:cubicBezTo>
                    <a:pt x="126111" y="4577461"/>
                    <a:pt x="159512" y="4552950"/>
                    <a:pt x="168275" y="4515485"/>
                  </a:cubicBezTo>
                  <a:lnTo>
                    <a:pt x="206375" y="4374642"/>
                  </a:lnTo>
                  <a:cubicBezTo>
                    <a:pt x="227076" y="4305173"/>
                    <a:pt x="250571" y="4235577"/>
                    <a:pt x="276352" y="4168648"/>
                  </a:cubicBezTo>
                  <a:cubicBezTo>
                    <a:pt x="292735" y="4126611"/>
                    <a:pt x="272034" y="4080256"/>
                    <a:pt x="229997" y="4063873"/>
                  </a:cubicBezTo>
                  <a:cubicBezTo>
                    <a:pt x="219964" y="4060063"/>
                    <a:pt x="209804" y="4058158"/>
                    <a:pt x="200025" y="4058158"/>
                  </a:cubicBezTo>
                  <a:close/>
                </a:path>
              </a:pathLst>
            </a:custGeom>
            <a:solidFill>
              <a:srgbClr val="42A4B2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F3C0F7D1-4110-5885-DFBF-179753CD803D}"/>
              </a:ext>
            </a:extLst>
          </p:cNvPr>
          <p:cNvSpPr txBox="1"/>
          <p:nvPr/>
        </p:nvSpPr>
        <p:spPr>
          <a:xfrm>
            <a:off x="508001" y="279400"/>
            <a:ext cx="985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nl-NL" sz="4000" b="1" dirty="0">
                <a:solidFill>
                  <a:prstClr val="black"/>
                </a:solidFill>
                <a:latin typeface="Calibri"/>
              </a:rPr>
              <a:t>Werkwijze project ‘Fietsnetwerkbeheer via Netwerkmaker’</a:t>
            </a:r>
          </a:p>
          <a:p>
            <a:pPr defTabSz="609630"/>
            <a:endParaRPr lang="nl-NL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22032E4-9CC5-00F6-9D05-86BD7989811E}"/>
              </a:ext>
            </a:extLst>
          </p:cNvPr>
          <p:cNvSpPr txBox="1"/>
          <p:nvPr/>
        </p:nvSpPr>
        <p:spPr>
          <a:xfrm>
            <a:off x="512726" y="1784369"/>
            <a:ext cx="4572000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nl-NL" sz="2667" dirty="0">
                <a:solidFill>
                  <a:prstClr val="black"/>
                </a:solidFill>
                <a:latin typeface="Calibri"/>
              </a:rPr>
              <a:t>Gefaseerde uitrol</a:t>
            </a:r>
          </a:p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nl-NL" sz="2667" dirty="0">
                <a:solidFill>
                  <a:prstClr val="black"/>
                </a:solidFill>
                <a:latin typeface="Calibri"/>
              </a:rPr>
              <a:t>Gereed in 2025</a:t>
            </a:r>
          </a:p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nl-NL" sz="2667" dirty="0">
                <a:solidFill>
                  <a:prstClr val="black"/>
                </a:solidFill>
                <a:latin typeface="Calibri"/>
              </a:rPr>
              <a:t>Tijdens uitrol Routedatabank updaten via Netwerkmaker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AC1A7250-ADF3-C9A3-D0B1-DABAE0117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815" y="1063747"/>
            <a:ext cx="6211167" cy="563323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D0BA34AB-FECB-AD26-1E96-EF850E132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815" y="1063747"/>
            <a:ext cx="6211167" cy="563323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B679912-9290-5AE7-B27E-B7B71C058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815" y="1063747"/>
            <a:ext cx="6211167" cy="5633236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8A6F91A3-2843-D13E-E634-D76E6B5D18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006" y="1179900"/>
            <a:ext cx="6211167" cy="5633236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E90F7B2E-B34E-646B-A228-3C46E2390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6069" y="1161934"/>
            <a:ext cx="6211167" cy="5633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 descr="Afbeelding met Lettertype, Graphics, grafische vormgeving, schermopname&#10;&#10;Automatisch gegenereerde beschrijving">
            <a:extLst>
              <a:ext uri="{FF2B5EF4-FFF2-40B4-BE49-F238E27FC236}">
                <a16:creationId xmlns:a16="http://schemas.microsoft.com/office/drawing/2014/main" id="{98FF7D2A-D5F1-CF3E-BD07-A4A0E8C0D6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5" y="6109235"/>
            <a:ext cx="3556000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603</Words>
  <Application>Microsoft Office PowerPoint</Application>
  <PresentationFormat>Breedbeeld</PresentationFormat>
  <Paragraphs>229</Paragraphs>
  <Slides>19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Exo 2</vt:lpstr>
      <vt:lpstr>Lato Light</vt:lpstr>
      <vt:lpstr>Poppins</vt:lpstr>
      <vt:lpstr>Office Theme</vt:lpstr>
      <vt:lpstr>1_Kantoorthema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Marjolein de Jong</dc:creator>
  <cp:lastModifiedBy>Marjolein de Jong</cp:lastModifiedBy>
  <cp:revision>2</cp:revision>
  <dcterms:created xsi:type="dcterms:W3CDTF">2025-06-24T14:45:20Z</dcterms:created>
  <dcterms:modified xsi:type="dcterms:W3CDTF">2025-06-24T14:49:50Z</dcterms:modified>
</cp:coreProperties>
</file>